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514" y="548680"/>
            <a:ext cx="77748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Жизнь и творческий путь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Чарльза Диккенса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43" y="2420888"/>
            <a:ext cx="2718626" cy="3971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Клод Дебюсси - Без Названия, Просто Спокойная Музыка (Классика) [с сайта www.ololo.fm]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8544" y="639273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7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527">
        <p14:vortex dir="r"/>
      </p:transition>
    </mc:Choice>
    <mc:Fallback xmlns="">
      <p:transition spd="slow" advTm="8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2231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20346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Культ </a:t>
            </a:r>
            <a:r>
              <a:rPr lang="ru-RU" dirty="0"/>
              <a:t>уюта, комфорта, красивых традиционных церемоний и обычаев, культ семьи, как бы воплотившись в гимн к Рождеству, этому празднику праздников, с изумительной, волнующей силой был выражен в его «Рождественских рассказах» — в 1843 вышла «Рождественская песнь» (А </a:t>
            </a:r>
            <a:r>
              <a:rPr lang="ru-RU" dirty="0" err="1"/>
              <a:t>Christmas</a:t>
            </a:r>
            <a:r>
              <a:rPr lang="ru-RU" dirty="0"/>
              <a:t> </a:t>
            </a:r>
            <a:r>
              <a:rPr lang="ru-RU" dirty="0" err="1"/>
              <a:t>Carol</a:t>
            </a:r>
            <a:r>
              <a:rPr lang="ru-RU" dirty="0"/>
              <a:t>), за которым последовали «Колокола»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Chimes</a:t>
            </a:r>
            <a:r>
              <a:rPr lang="ru-RU" dirty="0"/>
              <a:t>), «Сверчок на печи»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Cricket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Hearth</a:t>
            </a:r>
            <a:r>
              <a:rPr lang="ru-RU" dirty="0"/>
              <a:t>), «Битва жизни»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Battle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Life</a:t>
            </a:r>
            <a:r>
              <a:rPr lang="ru-RU" dirty="0"/>
              <a:t>), «Одержимый»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Haunted</a:t>
            </a:r>
            <a:r>
              <a:rPr lang="ru-RU" dirty="0"/>
              <a:t> </a:t>
            </a:r>
            <a:r>
              <a:rPr lang="ru-RU" dirty="0" err="1"/>
              <a:t>Man</a:t>
            </a:r>
            <a:r>
              <a:rPr lang="ru-RU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58" y="332656"/>
            <a:ext cx="681649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7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6964">
        <p14:vortex dir="r"/>
      </p:transition>
    </mc:Choice>
    <mc:Fallback xmlns="">
      <p:transition spd="slow" advTm="269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836712"/>
            <a:ext cx="4067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Роман </a:t>
            </a:r>
            <a:r>
              <a:rPr lang="ru-RU" sz="2000" dirty="0"/>
              <a:t>«</a:t>
            </a:r>
            <a:r>
              <a:rPr lang="ru-RU" sz="2000" dirty="0" err="1"/>
              <a:t>Домби</a:t>
            </a:r>
            <a:r>
              <a:rPr lang="ru-RU" sz="2000" dirty="0"/>
              <a:t> и сын</a:t>
            </a:r>
            <a:r>
              <a:rPr lang="ru-RU" sz="2000" dirty="0" smtClean="0"/>
              <a:t>» один </a:t>
            </a:r>
            <a:r>
              <a:rPr lang="ru-RU" sz="2000" dirty="0"/>
              <a:t>из самых грустных и психологически глубоких романов Диккенса. Роман, в котором он беспощадно обнажает душу </a:t>
            </a:r>
            <a:r>
              <a:rPr lang="ru-RU" sz="2000" dirty="0" err="1"/>
              <a:t>ранневикторианского</a:t>
            </a:r>
            <a:r>
              <a:rPr lang="ru-RU" sz="2000" dirty="0"/>
              <a:t> буржуа, лишенного человеческих чувств и одержимого жаждой наживы. Таков мистер </a:t>
            </a:r>
            <a:r>
              <a:rPr lang="ru-RU" sz="2000" dirty="0" err="1"/>
              <a:t>Домби</a:t>
            </a:r>
            <a:r>
              <a:rPr lang="ru-RU" sz="2000" dirty="0"/>
              <a:t>, — весьма респектабельный человек, который никогда не нарушает правил морали. Так почему же его респектабельность, его представления о долге, чести и порядочности губят жизнь всех его близких – и даже его собственную?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7761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4336">
        <p14:vortex dir="r"/>
      </p:transition>
    </mc:Choice>
    <mc:Fallback xmlns="">
      <p:transition spd="slow" advTm="34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Конец </a:t>
            </a:r>
            <a:r>
              <a:rPr lang="ru-RU" dirty="0"/>
              <a:t>литературной деятельности Диккенса ознаменовался ещё целым рядом превосходных произведений. Роман «Крошка Доррит» (</a:t>
            </a:r>
            <a:r>
              <a:rPr lang="ru-RU" dirty="0" err="1"/>
              <a:t>Little</a:t>
            </a:r>
            <a:r>
              <a:rPr lang="ru-RU" dirty="0"/>
              <a:t> </a:t>
            </a:r>
            <a:r>
              <a:rPr lang="ru-RU" dirty="0" err="1"/>
              <a:t>Dorrit</a:t>
            </a:r>
            <a:r>
              <a:rPr lang="ru-RU" dirty="0"/>
              <a:t>, 1855—1857) сменяется знаменитой «Повестью о двух городах» (A </a:t>
            </a:r>
            <a:r>
              <a:rPr lang="ru-RU" dirty="0" err="1"/>
              <a:t>Tale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Two</a:t>
            </a:r>
            <a:r>
              <a:rPr lang="ru-RU" dirty="0"/>
              <a:t> </a:t>
            </a:r>
            <a:r>
              <a:rPr lang="ru-RU" dirty="0" err="1"/>
              <a:t>Cities</a:t>
            </a:r>
            <a:r>
              <a:rPr lang="ru-RU" dirty="0"/>
              <a:t>, 1859), историческим романом Диккенса, посвящённым французской революции.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95055"/>
            <a:ext cx="309634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95055"/>
            <a:ext cx="316259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314">
        <p14:vortex dir="r"/>
      </p:transition>
    </mc:Choice>
    <mc:Fallback xmlns="">
      <p:transition spd="slow" advTm="17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76672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Слава </a:t>
            </a:r>
            <a:r>
              <a:rPr lang="ru-RU" dirty="0"/>
              <a:t>Диккенса продолжала расти после его </a:t>
            </a:r>
            <a:r>
              <a:rPr lang="ru-RU" dirty="0" smtClean="0"/>
              <a:t>смерти (9 </a:t>
            </a:r>
            <a:r>
              <a:rPr lang="ru-RU" dirty="0"/>
              <a:t>июня </a:t>
            </a:r>
            <a:r>
              <a:rPr lang="ru-RU" dirty="0" smtClean="0"/>
              <a:t>1870). </a:t>
            </a:r>
            <a:r>
              <a:rPr lang="ru-RU" dirty="0"/>
              <a:t>Он был превращён в настоящего бога английской литературы. Его имя стало называться рядом с именем Шекспира, его популярность в Англии 1880—1890-х гг. затмила славу Байрона.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54000"/>
            <a:ext cx="3238500" cy="444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7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304">
        <p14:vortex dir="r"/>
      </p:transition>
    </mc:Choice>
    <mc:Fallback xmlns="">
      <p:transition spd="slow" advTm="21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82863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Чарльз </a:t>
            </a:r>
            <a:r>
              <a:rPr lang="ru-RU" sz="2200" dirty="0"/>
              <a:t>Диккенс родился 7 февраля 1812 г. в городе Портсмут</a:t>
            </a:r>
            <a:r>
              <a:rPr lang="ru-RU" sz="2200" dirty="0" smtClean="0"/>
              <a:t>. Его </a:t>
            </a:r>
            <a:r>
              <a:rPr lang="ru-RU" sz="2200" dirty="0"/>
              <a:t>отец был довольно состоятельным чиновником, человеком весьма легкомысленным, но весёлым и добродушным, со вкусом пользовавшимся тем уютом, тем комфортом, которым так дорожила всякая зажиточная семья старой Англии. Своих детей и, в частности, своего любимца Чарли, мистер Диккенс окружил заботой и лаской.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0968"/>
            <a:ext cx="3056673" cy="338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2924943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Маленький </a:t>
            </a:r>
            <a:r>
              <a:rPr lang="ru-RU" sz="2200" dirty="0"/>
              <a:t>Чарльз унаследовал от отца богатое воображение, лёгкость слова, по-видимому, присоединив к этому некоторую жизненную серьёзность, унаследованную от матери, на плечи которой падали все житейские заботы по сохранению благосостояния семьи.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863">
        <p14:vortex dir="r"/>
      </p:transition>
    </mc:Choice>
    <mc:Fallback xmlns="">
      <p:transition spd="slow" advTm="40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452" y="1007716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Богатые </a:t>
            </a:r>
            <a:r>
              <a:rPr lang="ru-RU" dirty="0"/>
              <a:t>способности мальчика восхищали родителей, и артистически настроенный отец буквально изводил своего сынишку, заставляя его разыгрывать разные сцены, рассказывать свои впечатления, импровизировать, читать стихи и т. д. Диккенс превратился в маленького актёра, преисполненного самовлюблённости и </a:t>
            </a:r>
            <a:r>
              <a:rPr lang="ru-RU" dirty="0" smtClean="0"/>
              <a:t>тщеславия. </a:t>
            </a:r>
            <a:r>
              <a:rPr lang="ru-RU" dirty="0"/>
              <a:t>Вскоре семья Диккенса была разорена и вынуждена сводить концы с концами. Отец был брошен на долгие годы в долговую тюрьму, матери пришлось бороться с нищетой</a:t>
            </a:r>
            <a:r>
              <a:rPr lang="ru-RU" dirty="0" smtClean="0"/>
              <a:t>. Изнеженный</a:t>
            </a:r>
            <a:r>
              <a:rPr lang="ru-RU" dirty="0"/>
              <a:t>, хрупкий здоровьем, полный фантазии и влюблённый в себя мальчик попал на фабрику по производству ваксы, где ему пришлось находиться в тяжелых условиях.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625"/>
            <a:ext cx="3888432" cy="554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5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90">
        <p14:vortex dir="r"/>
      </p:transition>
    </mc:Choice>
    <mc:Fallback xmlns="">
      <p:transition spd="slow" advTm="40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548680"/>
            <a:ext cx="4311955" cy="574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188640"/>
            <a:ext cx="3851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Он </a:t>
            </a:r>
            <a:r>
              <a:rPr lang="ru-RU" sz="2000" dirty="0"/>
              <a:t>жил один и работал на фабрике ваксы за шесть шиллингов в неделю, с восьми утра до восьми вечера, а было ему тогда двенадцать лет. По субботам и воскресеньям мальчик навещал родных в тюрьме </a:t>
            </a:r>
            <a:r>
              <a:rPr lang="ru-RU" sz="2000" dirty="0" err="1"/>
              <a:t>Маршалси</a:t>
            </a:r>
            <a:r>
              <a:rPr lang="ru-RU" sz="2000" dirty="0"/>
              <a:t>, в свободные часы бродил по Лондону. Чего только не навидались его детские глаза в трущобах Ист-Энда и </a:t>
            </a:r>
            <a:r>
              <a:rPr lang="ru-RU" sz="2000" dirty="0" err="1"/>
              <a:t>Сэвен-Дайелс</a:t>
            </a:r>
            <a:r>
              <a:rPr lang="ru-RU" sz="2000" dirty="0"/>
              <a:t>! Нищие, бездомные, голодные дети, старики и женщины; </a:t>
            </a:r>
            <a:r>
              <a:rPr lang="ru-RU" sz="2000" dirty="0" smtClean="0"/>
              <a:t>калеки настоящие </a:t>
            </a:r>
            <a:r>
              <a:rPr lang="ru-RU" sz="2000" dirty="0"/>
              <a:t>и мнимые, воры, убийцы, скупщики краденого; </a:t>
            </a:r>
            <a:r>
              <a:rPr lang="ru-RU" sz="2000" dirty="0" smtClean="0"/>
              <a:t>    мошенники </a:t>
            </a:r>
            <a:r>
              <a:rPr lang="ru-RU" sz="2000" dirty="0"/>
              <a:t>всех мастей, оборванные, но не теряющие достоинства, — всё это он запомнит навсегда.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0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322">
        <p14:vortex dir="r"/>
      </p:transition>
    </mc:Choice>
    <mc:Fallback xmlns="">
      <p:transition spd="slow" advTm="393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45528"/>
            <a:ext cx="4680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Он </a:t>
            </a:r>
            <a:r>
              <a:rPr lang="ru-RU" sz="2200" dirty="0"/>
              <a:t>не любил об этом рассказывать</a:t>
            </a:r>
            <a:r>
              <a:rPr lang="ru-RU" sz="2200" dirty="0" smtClean="0"/>
              <a:t>, даже </a:t>
            </a:r>
            <a:r>
              <a:rPr lang="ru-RU" sz="2200" dirty="0"/>
              <a:t>скрывал эти факты, однако здесь, со дна нужды, Диккенс почерпнул свою горячую любовь к обиженным и нуждающимся, своё понимание их страданий, понимание жестокости, с которыми они сталкиваются, глубокое знание жизни нищеты и таких ужасающих социальных учреждений, как тогдашние школы для бедных детей и приюты, как эксплуатация детского труда на фабриках, как долговые тюрьмы, где он посещал своего отца и т. 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95" y="980728"/>
            <a:ext cx="3737802" cy="48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9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4112">
        <p14:vortex dir="r"/>
      </p:transition>
    </mc:Choice>
    <mc:Fallback xmlns="">
      <p:transition spd="slow" advTm="34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908720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Диккенс </a:t>
            </a:r>
            <a:r>
              <a:rPr lang="ru-RU" sz="2800" dirty="0"/>
              <a:t>нашёл себя прежде всего как репортёр. Как только </a:t>
            </a:r>
            <a:r>
              <a:rPr lang="ru-RU" sz="2800" dirty="0" smtClean="0"/>
              <a:t>выполнил </a:t>
            </a:r>
            <a:r>
              <a:rPr lang="ru-RU" sz="2800" dirty="0"/>
              <a:t>на пробу несколько репортёрских заданий, он сразу был отмечен и начал подниматься, чем дальше, тем больше удивляя своих товарищей репортёров иронией, живостью изложения, богатством языка. Литература — вот что теперь являлось для него лестницей, по которой он поднимется на вершину общества, в то же время совершая благое дело во имя всего человечества, во имя своей страны и прежде всего и больше всего во имя угнетённых.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4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9431">
        <p14:vortex dir="r"/>
      </p:transition>
    </mc:Choice>
    <mc:Fallback xmlns="">
      <p:transition spd="slow" advTm="29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Диккенса </a:t>
            </a:r>
            <a:r>
              <a:rPr lang="ru-RU" sz="2200" dirty="0"/>
              <a:t>ждал головокружительный успех в этом же году с появлением первых глав его «Посмертных записок </a:t>
            </a:r>
            <a:r>
              <a:rPr lang="ru-RU" sz="2200" dirty="0" err="1"/>
              <a:t>Пиквикского</a:t>
            </a:r>
            <a:r>
              <a:rPr lang="ru-RU" sz="2200" dirty="0"/>
              <a:t> клуба» (</a:t>
            </a:r>
            <a:r>
              <a:rPr lang="ru-RU" sz="2200" dirty="0" err="1"/>
              <a:t>The</a:t>
            </a:r>
            <a:r>
              <a:rPr lang="ru-RU" sz="2200" dirty="0"/>
              <a:t> </a:t>
            </a:r>
            <a:r>
              <a:rPr lang="ru-RU" sz="2200" dirty="0" err="1"/>
              <a:t>Posthumous</a:t>
            </a:r>
            <a:r>
              <a:rPr lang="ru-RU" sz="2200" dirty="0"/>
              <a:t> </a:t>
            </a:r>
            <a:r>
              <a:rPr lang="ru-RU" sz="2200" dirty="0" err="1"/>
              <a:t>Papers</a:t>
            </a:r>
            <a:r>
              <a:rPr lang="ru-RU" sz="2200" dirty="0"/>
              <a:t> </a:t>
            </a:r>
            <a:r>
              <a:rPr lang="ru-RU" sz="2200" dirty="0" err="1"/>
              <a:t>of</a:t>
            </a:r>
            <a:r>
              <a:rPr lang="ru-RU" sz="2200" dirty="0"/>
              <a:t> </a:t>
            </a:r>
            <a:r>
              <a:rPr lang="ru-RU" sz="2200" dirty="0" err="1"/>
              <a:t>the</a:t>
            </a:r>
            <a:r>
              <a:rPr lang="ru-RU" sz="2200" dirty="0"/>
              <a:t> </a:t>
            </a:r>
            <a:r>
              <a:rPr lang="ru-RU" sz="2200" dirty="0" err="1"/>
              <a:t>Pickwick</a:t>
            </a:r>
            <a:r>
              <a:rPr lang="ru-RU" sz="2200" dirty="0"/>
              <a:t> </a:t>
            </a:r>
            <a:r>
              <a:rPr lang="ru-RU" sz="2200" dirty="0" err="1"/>
              <a:t>Club</a:t>
            </a:r>
            <a:r>
              <a:rPr lang="ru-RU" sz="2200" dirty="0"/>
              <a:t>).Он рисует старую Англию с самых различных её сторон, прославляя то её добродушие, то обилие в ней живых и симпатичных сил, которые приковали к ней лучших сынов мелкой буржуазии. Он изображает старую Англию в добродушнейшем, оптимистическом, благороднейшем старом чудаке, имя которого — мистер Пиквик — утвердилось в мировой литературе где-то неподалёку от великого имени Дон-Кихота.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7392"/>
            <a:ext cx="2856236" cy="450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846809" cy="464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5306">
        <p14:vortex dir="r"/>
      </p:transition>
    </mc:Choice>
    <mc:Fallback xmlns="">
      <p:transition spd="slow" advTm="35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0301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Двумя </a:t>
            </a:r>
            <a:r>
              <a:rPr lang="ru-RU" dirty="0"/>
              <a:t>годами позднее Диккенс выступил с «Оливером Твистом» и «Николасом </a:t>
            </a:r>
            <a:r>
              <a:rPr lang="ru-RU" dirty="0" err="1"/>
              <a:t>Никльби</a:t>
            </a:r>
            <a:r>
              <a:rPr lang="ru-RU" dirty="0" smtClean="0"/>
              <a:t>». «</a:t>
            </a:r>
            <a:r>
              <a:rPr lang="ru-RU" dirty="0"/>
              <a:t>Приключения Оливера Твиста» (1838) — история сироты, попавшего в трущобы Лондона. Мальчик встречает на своём пути низость и благородство, людей преступных и добропорядочных. Жестокая судьба отступает перед его искренним стремлением к честной </a:t>
            </a:r>
            <a:r>
              <a:rPr lang="ru-RU" dirty="0" smtClean="0"/>
              <a:t>жизни. На </a:t>
            </a:r>
            <a:r>
              <a:rPr lang="ru-RU" dirty="0"/>
              <a:t>страницах романа запечатлены картины жизни и общество Англии XIX века во всем их живом великолепии и разнообразии. Широкая социальная картина от работных домов, криминальных прослоек общества, лондонского дна до общества богатых и по-диккенсовски добросердечных буржуа-благодетелей. В этом романе Ч. Диккенс выступает, как гуманист, утверждая силу добра в человеке.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77" y="908720"/>
            <a:ext cx="2736304" cy="436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44" y="1698793"/>
            <a:ext cx="2651348" cy="451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3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9879">
        <p14:vortex dir="r"/>
      </p:transition>
    </mc:Choice>
    <mc:Fallback xmlns="">
      <p:transition spd="slow" advTm="49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537659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561662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" y="1772816"/>
            <a:ext cx="3479453" cy="439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6" y="3155971"/>
            <a:ext cx="440282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0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771">
        <p14:vortex dir="r"/>
      </p:transition>
    </mc:Choice>
    <mc:Fallback xmlns="">
      <p:transition spd="slow" advTm="16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4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1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3.9|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Rubikon</dc:creator>
  <cp:lastModifiedBy>Rubikon</cp:lastModifiedBy>
  <cp:revision>15</cp:revision>
  <dcterms:created xsi:type="dcterms:W3CDTF">2014-11-09T11:19:33Z</dcterms:created>
  <dcterms:modified xsi:type="dcterms:W3CDTF">2015-01-18T09:45:36Z</dcterms:modified>
</cp:coreProperties>
</file>