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59" r:id="rId6"/>
    <p:sldId id="262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FB31-C57C-4591-95A6-ACE90E40056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D088-38F6-443D-89BA-0E3C3D3AD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FB31-C57C-4591-95A6-ACE90E40056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D088-38F6-443D-89BA-0E3C3D3AD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FB31-C57C-4591-95A6-ACE90E40056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D088-38F6-443D-89BA-0E3C3D3AD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FB31-C57C-4591-95A6-ACE90E40056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D088-38F6-443D-89BA-0E3C3D3AD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FB31-C57C-4591-95A6-ACE90E40056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D088-38F6-443D-89BA-0E3C3D3AD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FB31-C57C-4591-95A6-ACE90E40056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D088-38F6-443D-89BA-0E3C3D3AD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FB31-C57C-4591-95A6-ACE90E40056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D088-38F6-443D-89BA-0E3C3D3AD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FB31-C57C-4591-95A6-ACE90E40056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D088-38F6-443D-89BA-0E3C3D3AD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FB31-C57C-4591-95A6-ACE90E40056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D088-38F6-443D-89BA-0E3C3D3AD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FB31-C57C-4591-95A6-ACE90E40056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D088-38F6-443D-89BA-0E3C3D3AD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FB31-C57C-4591-95A6-ACE90E40056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D088-38F6-443D-89BA-0E3C3D3AD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5FB31-C57C-4591-95A6-ACE90E40056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8D088-38F6-443D-89BA-0E3C3D3AD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3000" b="-4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МИХАЙЛО  БУЛГАКОВ</a:t>
            </a:r>
            <a:endParaRPr lang="ru-RU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14480" y="5105400"/>
            <a:ext cx="6400800" cy="1752600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Підготувала учениця 2 курсу фізико-математичного класу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Доля Вікторія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bulgakov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785794"/>
            <a:ext cx="3724291" cy="56150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TextBox 10"/>
          <p:cNvSpPr txBox="1"/>
          <p:nvPr/>
        </p:nvSpPr>
        <p:spPr>
          <a:xfrm>
            <a:off x="428596" y="1357298"/>
            <a:ext cx="5286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1214422"/>
            <a:ext cx="3500462" cy="2155818"/>
          </a:xfrm>
        </p:spPr>
        <p:txBody>
          <a:bodyPr>
            <a:normAutofit/>
          </a:bodyPr>
          <a:lstStyle/>
          <a:p>
            <a:r>
              <a:rPr lang="vi-VN" sz="2400" dirty="0" smtClean="0"/>
              <a:t>Миха́йло Опана́сович Булга́ков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(</a:t>
            </a:r>
            <a:r>
              <a:rPr lang="ru-RU" sz="2400" dirty="0" smtClean="0"/>
              <a:t>*3 (15) </a:t>
            </a:r>
            <a:r>
              <a:rPr lang="ru-RU" sz="2400" dirty="0" err="1" smtClean="0"/>
              <a:t>травня</a:t>
            </a:r>
            <a:r>
              <a:rPr lang="ru-RU" sz="2400" dirty="0" smtClean="0"/>
              <a:t> 1891 — †10 </a:t>
            </a:r>
            <a:r>
              <a:rPr lang="ru-RU" sz="2400" dirty="0" err="1" smtClean="0"/>
              <a:t>березня</a:t>
            </a:r>
            <a:r>
              <a:rPr lang="ru-RU" sz="2400" dirty="0" smtClean="0"/>
              <a:t> 1940)</a:t>
            </a:r>
            <a:endParaRPr lang="ru-RU" sz="2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28596" y="4429132"/>
            <a:ext cx="5072098" cy="1571636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російський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письменник</a:t>
            </a:r>
            <a:r>
              <a:rPr lang="ru-RU" sz="2800" dirty="0" smtClean="0"/>
              <a:t>, драматург, </a:t>
            </a:r>
            <a:r>
              <a:rPr lang="ru-RU" sz="2800" dirty="0" err="1" smtClean="0"/>
              <a:t>театральний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режисер</a:t>
            </a:r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БАТЬКИ ПИСЬМЕННИКА</a:t>
            </a:r>
            <a:endParaRPr lang="ru-RU" sz="6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Содержимое 12" descr="батько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071538" y="2571744"/>
            <a:ext cx="2357454" cy="286704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4" name="Содержимое 13" descr="DrowCalendarRowImageHandler.jpe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572132" y="2714620"/>
            <a:ext cx="2785087" cy="275671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5715008" y="2000241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Варвара Михайлівна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1928802"/>
            <a:ext cx="3607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Опанас Іванович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БУДИНОК В КИЄВІ, ДЕ НАРОДИВСЯ БУЛГАКОВ</a:t>
            </a:r>
            <a:endParaRPr lang="ru-RU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Увеличить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28596" y="1714487"/>
            <a:ext cx="8072494" cy="44291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ДИТИНСТВО</a:t>
            </a:r>
            <a:endParaRPr lang="ru-RU" sz="6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Булгаков 01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928926" y="1500174"/>
            <a:ext cx="3433503" cy="477340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БУЛГАКОВ У РОКИ НАВЧАННЯ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7158" y="1643050"/>
            <a:ext cx="1905266" cy="28578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6" descr="Булгаков 0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072330" y="2857496"/>
            <a:ext cx="1857388" cy="33172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8992" y="2786058"/>
            <a:ext cx="2381250" cy="2409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ДРУЖИНИ ПИСЬМЕННИКА</a:t>
            </a:r>
            <a:endParaRPr lang="ru-RU" sz="5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лаппа3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714488"/>
            <a:ext cx="2157984" cy="22145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051" name="Picture 3" descr="D:\белозерская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1928802"/>
            <a:ext cx="1857388" cy="258426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052" name="Picture 4" descr="D:\шиловская 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3" y="2786058"/>
            <a:ext cx="2218325" cy="252889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857225" y="4357695"/>
            <a:ext cx="2143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Тетяна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Лаппа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4678" y="4786323"/>
            <a:ext cx="22860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Любов Бєлозерська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3636" y="5500703"/>
            <a:ext cx="22860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Олена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Шиловська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Твори  М.  Булгакова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14546" y="1714489"/>
            <a:ext cx="5643602" cy="3143272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90000"/>
              </a:lnSpc>
            </a:pP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“Оповідання</a:t>
            </a:r>
            <a:r>
              <a:rPr lang="uk-UA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молодого  </a:t>
            </a: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лікаря”</a:t>
            </a:r>
            <a:endParaRPr lang="uk-UA" sz="6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“Записки</a:t>
            </a:r>
            <a:r>
              <a:rPr lang="uk-UA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на  </a:t>
            </a: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манжетах”</a:t>
            </a:r>
            <a:endParaRPr lang="uk-UA" sz="6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“Ханський</a:t>
            </a:r>
            <a:r>
              <a:rPr lang="uk-UA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вогонь”</a:t>
            </a:r>
            <a:endParaRPr lang="uk-UA" sz="6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“Червона</a:t>
            </a:r>
            <a:r>
              <a:rPr lang="uk-UA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корона”</a:t>
            </a:r>
            <a:endParaRPr lang="uk-UA" sz="6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“Дияволіада”</a:t>
            </a:r>
            <a:endParaRPr lang="uk-UA" sz="6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“Біла</a:t>
            </a:r>
            <a:r>
              <a:rPr lang="uk-UA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гвардія”</a:t>
            </a:r>
            <a:endParaRPr lang="uk-UA" sz="6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“Дні</a:t>
            </a:r>
            <a:r>
              <a:rPr lang="uk-UA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Турбіних”</a:t>
            </a:r>
            <a:endParaRPr lang="uk-UA" sz="6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“Майстер</a:t>
            </a:r>
            <a:r>
              <a:rPr lang="uk-UA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і  </a:t>
            </a: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Маргарита”</a:t>
            </a:r>
            <a:endParaRPr lang="uk-UA" sz="6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“Зойчина</a:t>
            </a:r>
            <a:r>
              <a:rPr lang="uk-UA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6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квартира”</a:t>
            </a:r>
            <a:endParaRPr lang="ru-RU" sz="6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26268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15206" y="2000240"/>
            <a:ext cx="1428750" cy="2238375"/>
          </a:xfrm>
          <a:prstGeom prst="rect">
            <a:avLst/>
          </a:prstGeom>
        </p:spPr>
      </p:pic>
      <p:pic>
        <p:nvPicPr>
          <p:cNvPr id="6" name="Рисунок 5" descr="1272455620_i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4348" y="4429132"/>
            <a:ext cx="1428760" cy="1428760"/>
          </a:xfrm>
          <a:prstGeom prst="rect">
            <a:avLst/>
          </a:prstGeom>
        </p:spPr>
      </p:pic>
      <p:pic>
        <p:nvPicPr>
          <p:cNvPr id="8" name="Рисунок 7" descr="1233425076_94010618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4282" y="1643051"/>
            <a:ext cx="1503958" cy="2428892"/>
          </a:xfrm>
          <a:prstGeom prst="rect">
            <a:avLst/>
          </a:prstGeom>
        </p:spPr>
      </p:pic>
      <p:pic>
        <p:nvPicPr>
          <p:cNvPr id="9" name="Рисунок 8" descr="02001715.cover_12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15074" y="4071942"/>
            <a:ext cx="1143008" cy="1793500"/>
          </a:xfrm>
          <a:prstGeom prst="rect">
            <a:avLst/>
          </a:prstGeom>
        </p:spPr>
      </p:pic>
      <p:pic>
        <p:nvPicPr>
          <p:cNvPr id="10" name="Рисунок 9" descr="1300031438_beg_20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15272" y="4714884"/>
            <a:ext cx="1005056" cy="1714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29642" cy="185736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МОГИЛА ПИСЬМЕННИКА</a:t>
            </a:r>
            <a:endParaRPr lang="ru-RU" sz="6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mogila_bulgakov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85918" y="2214554"/>
            <a:ext cx="5238750" cy="3733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88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МИХАЙЛО  БУЛГАКОВ</vt:lpstr>
      <vt:lpstr>Миха́йло Опана́сович Булга́ков (*3 (15) травня 1891 — †10 березня 1940)</vt:lpstr>
      <vt:lpstr>БАТЬКИ ПИСЬМЕННИКА</vt:lpstr>
      <vt:lpstr>БУДИНОК В КИЄВІ, ДЕ НАРОДИВСЯ БУЛГАКОВ</vt:lpstr>
      <vt:lpstr>ДИТИНСТВО</vt:lpstr>
      <vt:lpstr>БУЛГАКОВ У РОКИ НАВЧАННЯ</vt:lpstr>
      <vt:lpstr>ДРУЖИНИ ПИСЬМЕННИКА</vt:lpstr>
      <vt:lpstr>Твори  М.  Булгакова</vt:lpstr>
      <vt:lpstr>МОГИЛА ПИСЬМЕННИКА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МИХАИЛ БУЛГАКОВ</dc:title>
  <dc:creator>Admin</dc:creator>
  <cp:lastModifiedBy>Пользователь</cp:lastModifiedBy>
  <cp:revision>34</cp:revision>
  <dcterms:created xsi:type="dcterms:W3CDTF">2011-10-17T13:44:03Z</dcterms:created>
  <dcterms:modified xsi:type="dcterms:W3CDTF">2014-01-25T16:51:42Z</dcterms:modified>
</cp:coreProperties>
</file>