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DA459F-CACE-4ED1-AB78-E0B59B30C200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2E8A3C3-5847-41B2-9AB7-A40F8CD7E8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81398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44824"/>
            <a:ext cx="35283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Аркадій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Борис </a:t>
            </a:r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Стругацькі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40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775191"/>
            <a:ext cx="3826768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dirty="0" err="1" smtClean="0"/>
              <a:t>Видатні</a:t>
            </a:r>
            <a:r>
              <a:rPr lang="ru-RU" dirty="0" smtClean="0"/>
              <a:t>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письменники</a:t>
            </a:r>
            <a:r>
              <a:rPr lang="ru-RU" dirty="0"/>
              <a:t>, </a:t>
            </a:r>
            <a:r>
              <a:rPr lang="ru-RU" dirty="0" err="1"/>
              <a:t>співавтори</a:t>
            </a:r>
            <a:r>
              <a:rPr lang="ru-RU" dirty="0"/>
              <a:t>, </a:t>
            </a:r>
            <a:r>
              <a:rPr lang="ru-RU" dirty="0" err="1"/>
              <a:t>сценаристи</a:t>
            </a:r>
            <a:r>
              <a:rPr lang="ru-RU" dirty="0"/>
              <a:t>, </a:t>
            </a:r>
            <a:r>
              <a:rPr lang="ru-RU" dirty="0" err="1"/>
              <a:t>класики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> фантастики.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Стругацькі</a:t>
            </a:r>
            <a:r>
              <a:rPr lang="ru-RU" dirty="0"/>
              <a:t> — </a:t>
            </a:r>
            <a:r>
              <a:rPr lang="ru-RU" dirty="0" err="1"/>
              <a:t>лідери</a:t>
            </a:r>
            <a:r>
              <a:rPr lang="ru-RU" dirty="0"/>
              <a:t> фантастики у СРСР, </a:t>
            </a:r>
            <a:r>
              <a:rPr lang="ru-RU" dirty="0" err="1"/>
              <a:t>найвідоміші</a:t>
            </a:r>
            <a:r>
              <a:rPr lang="ru-RU" dirty="0"/>
              <a:t> </a:t>
            </a:r>
            <a:r>
              <a:rPr lang="ru-RU" dirty="0" err="1"/>
              <a:t>радянські</a:t>
            </a:r>
            <a:r>
              <a:rPr lang="ru-RU" dirty="0"/>
              <a:t> </a:t>
            </a:r>
            <a:r>
              <a:rPr lang="ru-RU" dirty="0" err="1"/>
              <a:t>фантасти</a:t>
            </a:r>
            <a:r>
              <a:rPr lang="ru-RU" dirty="0"/>
              <a:t> на </a:t>
            </a:r>
            <a:r>
              <a:rPr lang="ru-RU" dirty="0" err="1"/>
              <a:t>Заході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188989" cy="31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8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055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літературну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 </a:t>
            </a:r>
            <a:r>
              <a:rPr lang="ru-RU" dirty="0" err="1"/>
              <a:t>Аркадій</a:t>
            </a:r>
            <a:r>
              <a:rPr lang="ru-RU" dirty="0"/>
              <a:t> </a:t>
            </a:r>
            <a:r>
              <a:rPr lang="ru-RU" dirty="0" err="1"/>
              <a:t>Стругацький</a:t>
            </a:r>
            <a:r>
              <a:rPr lang="ru-RU" dirty="0"/>
              <a:t> почав першим, </a:t>
            </a:r>
            <a:r>
              <a:rPr lang="ru-RU" dirty="0" err="1"/>
              <a:t>надрукувавши</a:t>
            </a:r>
            <a:r>
              <a:rPr lang="ru-RU" dirty="0"/>
              <a:t> 1956 року у </a:t>
            </a:r>
            <a:r>
              <a:rPr lang="ru-RU" dirty="0" err="1"/>
              <a:t>співавторстві</a:t>
            </a:r>
            <a:r>
              <a:rPr lang="ru-RU" dirty="0"/>
              <a:t> з Л. </a:t>
            </a:r>
            <a:r>
              <a:rPr lang="ru-RU" dirty="0" err="1"/>
              <a:t>Петровим</a:t>
            </a:r>
            <a:r>
              <a:rPr lang="ru-RU" dirty="0"/>
              <a:t> </a:t>
            </a:r>
            <a:r>
              <a:rPr lang="ru-RU" dirty="0" err="1"/>
              <a:t>нефантастичну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«</a:t>
            </a:r>
            <a:r>
              <a:rPr lang="ru-RU" dirty="0" err="1"/>
              <a:t>Попіл</a:t>
            </a:r>
            <a:r>
              <a:rPr lang="ru-RU" dirty="0"/>
              <a:t> </a:t>
            </a:r>
            <a:r>
              <a:rPr lang="ru-RU" dirty="0" err="1"/>
              <a:t>Бікіні</a:t>
            </a:r>
            <a:r>
              <a:rPr lang="ru-RU" dirty="0"/>
              <a:t>», </a:t>
            </a:r>
            <a:r>
              <a:rPr lang="ru-RU" dirty="0" err="1"/>
              <a:t>присвячену</a:t>
            </a:r>
            <a:r>
              <a:rPr lang="ru-RU" dirty="0"/>
              <a:t> </a:t>
            </a:r>
            <a:r>
              <a:rPr lang="ru-RU" dirty="0" err="1"/>
              <a:t>випробуванню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водневої</a:t>
            </a:r>
            <a:r>
              <a:rPr lang="ru-RU" dirty="0"/>
              <a:t> бомби на </a:t>
            </a:r>
            <a:r>
              <a:rPr lang="ru-RU" dirty="0" err="1"/>
              <a:t>атолі</a:t>
            </a:r>
            <a:r>
              <a:rPr lang="ru-RU" dirty="0"/>
              <a:t> </a:t>
            </a:r>
            <a:r>
              <a:rPr lang="ru-RU" dirty="0" err="1"/>
              <a:t>Бікіні</a:t>
            </a:r>
            <a:r>
              <a:rPr lang="ru-RU" dirty="0"/>
              <a:t>. За </a:t>
            </a:r>
            <a:r>
              <a:rPr lang="ru-RU" dirty="0" err="1"/>
              <a:t>висловом</a:t>
            </a:r>
            <a:r>
              <a:rPr lang="ru-RU" dirty="0"/>
              <a:t> </a:t>
            </a:r>
            <a:r>
              <a:rPr lang="ru-RU" dirty="0" err="1"/>
              <a:t>польського</a:t>
            </a:r>
            <a:r>
              <a:rPr lang="ru-RU" dirty="0"/>
              <a:t> </a:t>
            </a:r>
            <a:r>
              <a:rPr lang="ru-RU" dirty="0" err="1"/>
              <a:t>літературознавця</a:t>
            </a:r>
            <a:r>
              <a:rPr lang="ru-RU" dirty="0"/>
              <a:t> і </a:t>
            </a:r>
            <a:r>
              <a:rPr lang="ru-RU" dirty="0" err="1"/>
              <a:t>дослідника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братів</a:t>
            </a:r>
            <a:r>
              <a:rPr lang="ru-RU" dirty="0"/>
              <a:t> </a:t>
            </a:r>
            <a:r>
              <a:rPr lang="ru-RU" dirty="0" err="1"/>
              <a:t>Стругацьких</a:t>
            </a:r>
            <a:r>
              <a:rPr lang="ru-RU" dirty="0"/>
              <a:t> </a:t>
            </a:r>
            <a:r>
              <a:rPr lang="ru-RU" dirty="0" err="1"/>
              <a:t>Войцеха</a:t>
            </a:r>
            <a:r>
              <a:rPr lang="ru-RU" dirty="0"/>
              <a:t> </a:t>
            </a:r>
            <a:r>
              <a:rPr lang="ru-RU" dirty="0" err="1"/>
              <a:t>Кайтоха</a:t>
            </a:r>
            <a:r>
              <a:rPr lang="ru-RU" dirty="0"/>
              <a:t>, перша </a:t>
            </a:r>
            <a:r>
              <a:rPr lang="ru-RU" dirty="0" err="1"/>
              <a:t>повість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b="1" i="1" dirty="0"/>
              <a:t>«</a:t>
            </a:r>
            <a:r>
              <a:rPr lang="ru-RU" b="1" i="1" dirty="0" err="1"/>
              <a:t>типовим</a:t>
            </a:r>
            <a:r>
              <a:rPr lang="ru-RU" b="1" i="1" dirty="0"/>
              <a:t> для того часу прикладом „</a:t>
            </a:r>
            <a:r>
              <a:rPr lang="ru-RU" b="1" i="1" dirty="0" err="1"/>
              <a:t>антиімперіалістичної</a:t>
            </a:r>
            <a:r>
              <a:rPr lang="ru-RU" b="1" i="1" dirty="0"/>
              <a:t> </a:t>
            </a:r>
            <a:r>
              <a:rPr lang="ru-RU" b="1" i="1" dirty="0" err="1"/>
              <a:t>прози</a:t>
            </a:r>
            <a:r>
              <a:rPr lang="ru-RU" b="1" i="1" dirty="0"/>
              <a:t>“»</a:t>
            </a:r>
          </a:p>
        </p:txBody>
      </p:sp>
    </p:spTree>
    <p:extLst>
      <p:ext uri="{BB962C8B-B14F-4D97-AF65-F5344CB8AC3E}">
        <p14:creationId xmlns:p14="http://schemas.microsoft.com/office/powerpoint/2010/main" val="350791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5191"/>
            <a:ext cx="3970784" cy="462560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ru-RU" dirty="0"/>
              <a:t>1958 року в </a:t>
            </a:r>
            <a:r>
              <a:rPr lang="ru-RU" dirty="0" err="1"/>
              <a:t>журналі</a:t>
            </a:r>
            <a:r>
              <a:rPr lang="ru-RU" dirty="0"/>
              <a:t> «Техника — молодёжи»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опубліковано</a:t>
            </a:r>
            <a:r>
              <a:rPr lang="ru-RU" dirty="0"/>
              <a:t> першу </a:t>
            </a:r>
            <a:r>
              <a:rPr lang="ru-RU" dirty="0" err="1"/>
              <a:t>спільну</a:t>
            </a:r>
            <a:r>
              <a:rPr lang="ru-RU" dirty="0"/>
              <a:t> роботу </a:t>
            </a:r>
            <a:r>
              <a:rPr lang="ru-RU" dirty="0" err="1"/>
              <a:t>братів</a:t>
            </a:r>
            <a:r>
              <a:rPr lang="ru-RU" dirty="0"/>
              <a:t> — </a:t>
            </a:r>
            <a:r>
              <a:rPr lang="ru-RU" dirty="0" err="1"/>
              <a:t>науково-фантастичне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«</a:t>
            </a:r>
            <a:r>
              <a:rPr lang="ru-RU" dirty="0" err="1"/>
              <a:t>Ззовні</a:t>
            </a:r>
            <a:r>
              <a:rPr lang="ru-RU" dirty="0"/>
              <a:t>», яке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перероблено</a:t>
            </a:r>
            <a:r>
              <a:rPr lang="ru-RU" dirty="0"/>
              <a:t> в </a:t>
            </a:r>
            <a:r>
              <a:rPr lang="ru-RU" dirty="0" err="1"/>
              <a:t>однойменну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. Так </a:t>
            </a:r>
            <a:r>
              <a:rPr lang="ru-RU" dirty="0" err="1"/>
              <a:t>виник</a:t>
            </a:r>
            <a:r>
              <a:rPr lang="ru-RU" dirty="0"/>
              <a:t> </a:t>
            </a:r>
            <a:r>
              <a:rPr lang="ru-RU" dirty="0" err="1"/>
              <a:t>творчий</a:t>
            </a:r>
            <a:r>
              <a:rPr lang="ru-RU" dirty="0"/>
              <a:t> тандем,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існуватиме</a:t>
            </a:r>
            <a:r>
              <a:rPr lang="ru-RU" dirty="0"/>
              <a:t>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Аркадія</a:t>
            </a:r>
            <a:r>
              <a:rPr lang="ru-RU" dirty="0"/>
              <a:t> </a:t>
            </a:r>
            <a:r>
              <a:rPr lang="ru-RU" dirty="0" err="1"/>
              <a:t>Стругацького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50241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75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" y="1514940"/>
            <a:ext cx="8939336" cy="5373215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dirty="0"/>
              <a:t>Смерть </a:t>
            </a:r>
            <a:r>
              <a:rPr lang="ru-RU" dirty="0" err="1"/>
              <a:t>Аркадія</a:t>
            </a:r>
            <a:r>
              <a:rPr lang="ru-RU" dirty="0"/>
              <a:t>, </a:t>
            </a:r>
            <a:r>
              <a:rPr lang="ru-RU" dirty="0" err="1"/>
              <a:t>звадалося</a:t>
            </a:r>
            <a:r>
              <a:rPr lang="ru-RU" dirty="0"/>
              <a:t> б, поставила </a:t>
            </a:r>
            <a:r>
              <a:rPr lang="ru-RU" dirty="0" err="1"/>
              <a:t>крапку</a:t>
            </a:r>
            <a:r>
              <a:rPr lang="ru-RU" dirty="0"/>
              <a:t> в </a:t>
            </a:r>
            <a:r>
              <a:rPr lang="ru-RU" dirty="0" err="1"/>
              <a:t>існуванні</a:t>
            </a:r>
            <a:r>
              <a:rPr lang="ru-RU" dirty="0"/>
              <a:t> </a:t>
            </a:r>
            <a:r>
              <a:rPr lang="ru-RU" dirty="0" err="1"/>
              <a:t>неповторного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тандему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Стругацькі</a:t>
            </a:r>
            <a:r>
              <a:rPr lang="ru-RU" dirty="0"/>
              <a:t>». І, </a:t>
            </a:r>
            <a:r>
              <a:rPr lang="ru-RU" dirty="0" err="1"/>
              <a:t>дійсно</a:t>
            </a:r>
            <a:r>
              <a:rPr lang="ru-RU" dirty="0"/>
              <a:t>,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Борис </a:t>
            </a:r>
            <a:r>
              <a:rPr lang="ru-RU" dirty="0" err="1"/>
              <a:t>Стругацький</a:t>
            </a:r>
            <a:r>
              <a:rPr lang="ru-RU" dirty="0"/>
              <a:t> </a:t>
            </a:r>
            <a:r>
              <a:rPr lang="ru-RU" dirty="0" err="1"/>
              <a:t>замовк</a:t>
            </a:r>
            <a:r>
              <a:rPr lang="ru-RU" dirty="0"/>
              <a:t>. </a:t>
            </a:r>
            <a:r>
              <a:rPr lang="ru-RU" dirty="0" err="1"/>
              <a:t>Утім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, очевидно, </a:t>
            </a:r>
            <a:r>
              <a:rPr lang="ru-RU" dirty="0" err="1"/>
              <a:t>знайшов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, за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визначенням</a:t>
            </a:r>
            <a:r>
              <a:rPr lang="ru-RU" dirty="0"/>
              <a:t>, </a:t>
            </a:r>
            <a:r>
              <a:rPr lang="ru-RU" i="1" dirty="0"/>
              <a:t>«</a:t>
            </a:r>
            <a:r>
              <a:rPr lang="ru-RU" i="1" dirty="0" err="1"/>
              <a:t>пилити</a:t>
            </a:r>
            <a:r>
              <a:rPr lang="ru-RU" i="1" dirty="0"/>
              <a:t> </a:t>
            </a:r>
            <a:r>
              <a:rPr lang="ru-RU" i="1" dirty="0" err="1"/>
              <a:t>грубу</a:t>
            </a:r>
            <a:r>
              <a:rPr lang="ru-RU" i="1" dirty="0"/>
              <a:t> колоду </a:t>
            </a:r>
            <a:r>
              <a:rPr lang="ru-RU" i="1" dirty="0" err="1"/>
              <a:t>літератури</a:t>
            </a:r>
            <a:r>
              <a:rPr lang="ru-RU" i="1" dirty="0"/>
              <a:t> </a:t>
            </a:r>
            <a:r>
              <a:rPr lang="ru-RU" i="1" dirty="0" err="1"/>
              <a:t>подвійною</a:t>
            </a:r>
            <a:r>
              <a:rPr lang="ru-RU" i="1" dirty="0"/>
              <a:t> пилою, але без напарника»</a:t>
            </a:r>
            <a:r>
              <a:rPr lang="ru-RU" dirty="0"/>
              <a:t>. 1995 року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smtClean="0"/>
              <a:t>роман </a:t>
            </a:r>
            <a:r>
              <a:rPr lang="ru-RU" dirty="0"/>
              <a:t>«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сьома</a:t>
            </a:r>
            <a:r>
              <a:rPr lang="ru-RU" dirty="0"/>
              <a:t> теорема </a:t>
            </a:r>
            <a:r>
              <a:rPr lang="ru-RU" dirty="0" err="1"/>
              <a:t>етики</a:t>
            </a:r>
            <a:r>
              <a:rPr lang="ru-RU" dirty="0"/>
              <a:t>», в </a:t>
            </a:r>
            <a:r>
              <a:rPr lang="ru-RU" dirty="0" err="1"/>
              <a:t>сюжетну</a:t>
            </a:r>
            <a:r>
              <a:rPr lang="ru-RU" dirty="0"/>
              <a:t> основу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лягає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про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сьомої</a:t>
            </a:r>
            <a:r>
              <a:rPr lang="ru-RU" dirty="0"/>
              <a:t> </a:t>
            </a:r>
            <a:r>
              <a:rPr lang="ru-RU" dirty="0" err="1"/>
              <a:t>теореми</a:t>
            </a:r>
            <a:r>
              <a:rPr lang="ru-RU" dirty="0"/>
              <a:t> </a:t>
            </a:r>
            <a:r>
              <a:rPr lang="ru-RU" dirty="0" err="1"/>
              <a:t>етики</a:t>
            </a:r>
            <a:r>
              <a:rPr lang="ru-RU" dirty="0"/>
              <a:t> </a:t>
            </a:r>
            <a:r>
              <a:rPr lang="ru-RU" dirty="0" err="1"/>
              <a:t>Спінози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звучить</a:t>
            </a:r>
            <a:r>
              <a:rPr lang="ru-RU" dirty="0"/>
              <a:t> таким чином: «</a:t>
            </a:r>
            <a:r>
              <a:rPr lang="ru-RU" dirty="0" err="1"/>
              <a:t>річ</a:t>
            </a:r>
            <a:r>
              <a:rPr lang="ru-RU" dirty="0"/>
              <a:t>, </a:t>
            </a:r>
            <a:r>
              <a:rPr lang="ru-RU" dirty="0" err="1"/>
              <a:t>визначена</a:t>
            </a:r>
            <a:r>
              <a:rPr lang="ru-RU" dirty="0"/>
              <a:t> до </a:t>
            </a:r>
            <a:r>
              <a:rPr lang="ru-RU" dirty="0" err="1"/>
              <a:t>якоїсь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визначена</a:t>
            </a:r>
            <a:r>
              <a:rPr lang="ru-RU" dirty="0"/>
              <a:t> таким чином Богом. Не </a:t>
            </a:r>
            <a:r>
              <a:rPr lang="ru-RU" dirty="0" err="1"/>
              <a:t>визначена</a:t>
            </a:r>
            <a:r>
              <a:rPr lang="ru-RU" dirty="0"/>
              <a:t> Богом,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річ</a:t>
            </a:r>
            <a:r>
              <a:rPr lang="ru-RU" dirty="0"/>
              <a:t> сама себе </a:t>
            </a:r>
            <a:r>
              <a:rPr lang="ru-RU" dirty="0" err="1"/>
              <a:t>визначити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». 2003 року </a:t>
            </a:r>
            <a:r>
              <a:rPr lang="ru-RU" dirty="0" err="1"/>
              <a:t>виходить</a:t>
            </a:r>
            <a:r>
              <a:rPr lang="ru-RU" dirty="0"/>
              <a:t> роман «</a:t>
            </a:r>
            <a:r>
              <a:rPr lang="ru-RU" dirty="0" err="1"/>
              <a:t>Безсилі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сього</a:t>
            </a:r>
            <a:r>
              <a:rPr lang="ru-RU" dirty="0"/>
              <a:t>», в </a:t>
            </a:r>
            <a:r>
              <a:rPr lang="ru-RU" dirty="0" err="1"/>
              <a:t>якому</a:t>
            </a:r>
            <a:r>
              <a:rPr lang="ru-RU" dirty="0"/>
              <a:t> Борис </a:t>
            </a:r>
            <a:r>
              <a:rPr lang="ru-RU" dirty="0" err="1"/>
              <a:t>Стругацький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теми </a:t>
            </a:r>
            <a:r>
              <a:rPr lang="ru-RU" dirty="0" err="1"/>
              <a:t>невблаганної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і </a:t>
            </a:r>
            <a:r>
              <a:rPr lang="ru-RU" dirty="0" err="1"/>
              <a:t>обмежених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і </a:t>
            </a:r>
            <a:r>
              <a:rPr lang="ru-RU" dirty="0" err="1"/>
              <a:t>найталановитіших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навколишню</a:t>
            </a:r>
            <a:r>
              <a:rPr lang="ru-RU" dirty="0"/>
              <a:t> </a:t>
            </a:r>
            <a:r>
              <a:rPr lang="ru-RU" dirty="0" err="1"/>
              <a:t>дійсність</a:t>
            </a:r>
            <a:r>
              <a:rPr lang="ru-RU" dirty="0" smtClean="0"/>
              <a:t>.</a:t>
            </a:r>
          </a:p>
          <a:p>
            <a:pPr marL="118872" indent="0">
              <a:buNone/>
            </a:pPr>
            <a:r>
              <a:rPr lang="ru-RU" dirty="0"/>
              <a:t>Борис </a:t>
            </a:r>
            <a:r>
              <a:rPr lang="ru-RU" dirty="0" err="1"/>
              <a:t>Стругацький</a:t>
            </a:r>
            <a:r>
              <a:rPr lang="ru-RU" dirty="0"/>
              <a:t> помер 19 листопада 2012 року у Санкт-</a:t>
            </a:r>
            <a:r>
              <a:rPr lang="ru-RU" dirty="0" err="1"/>
              <a:t>Петербурзі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80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Важко</a:t>
            </a:r>
            <a:r>
              <a:rPr lang="ru-RU" dirty="0"/>
              <a:t> бути богом»  (1964)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5"/>
            <a:ext cx="8579296" cy="4916016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ru-RU" sz="1600" dirty="0"/>
              <a:t>	</a:t>
            </a:r>
            <a:endParaRPr lang="ru-RU" sz="2000" dirty="0"/>
          </a:p>
          <a:p>
            <a:r>
              <a:rPr lang="ru-RU" sz="2000" dirty="0"/>
              <a:t>«По дорогах і стежках, </a:t>
            </a:r>
            <a:r>
              <a:rPr lang="ru-RU" sz="2000" dirty="0" err="1"/>
              <a:t>поїдені</a:t>
            </a:r>
            <a:r>
              <a:rPr lang="ru-RU" sz="2000" dirty="0"/>
              <a:t> комарами,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збитими</a:t>
            </a:r>
            <a:r>
              <a:rPr lang="ru-RU" sz="2000" dirty="0"/>
              <a:t> в кров ногами, </a:t>
            </a:r>
            <a:r>
              <a:rPr lang="ru-RU" sz="2000" dirty="0" err="1"/>
              <a:t>покриті</a:t>
            </a:r>
            <a:r>
              <a:rPr lang="ru-RU" sz="2000" dirty="0"/>
              <a:t> потом і </a:t>
            </a:r>
            <a:r>
              <a:rPr lang="ru-RU" sz="2000" dirty="0" err="1"/>
              <a:t>пилом</a:t>
            </a:r>
            <a:r>
              <a:rPr lang="ru-RU" sz="2000" dirty="0"/>
              <a:t>, </a:t>
            </a:r>
            <a:r>
              <a:rPr lang="ru-RU" sz="2000" dirty="0" err="1"/>
              <a:t>змучені</a:t>
            </a:r>
            <a:r>
              <a:rPr lang="ru-RU" sz="2000" dirty="0"/>
              <a:t>, </a:t>
            </a:r>
            <a:r>
              <a:rPr lang="ru-RU" sz="2000" dirty="0" err="1"/>
              <a:t>перелякані</a:t>
            </a:r>
            <a:r>
              <a:rPr lang="ru-RU" sz="2000" dirty="0"/>
              <a:t>, </a:t>
            </a:r>
            <a:r>
              <a:rPr lang="ru-RU" sz="2000" dirty="0" err="1"/>
              <a:t>убиті</a:t>
            </a:r>
            <a:r>
              <a:rPr lang="ru-RU" sz="2000" dirty="0"/>
              <a:t> </a:t>
            </a:r>
            <a:r>
              <a:rPr lang="ru-RU" sz="2000" dirty="0" err="1"/>
              <a:t>відчаєм</a:t>
            </a:r>
            <a:r>
              <a:rPr lang="ru-RU" sz="2000" dirty="0"/>
              <a:t>, але </a:t>
            </a:r>
            <a:r>
              <a:rPr lang="ru-RU" sz="2000" dirty="0" err="1"/>
              <a:t>тверді</a:t>
            </a:r>
            <a:r>
              <a:rPr lang="ru-RU" sz="2000" dirty="0"/>
              <a:t> як сталь в </a:t>
            </a:r>
            <a:r>
              <a:rPr lang="ru-RU" sz="2000" dirty="0" err="1"/>
              <a:t>своєму</a:t>
            </a:r>
            <a:r>
              <a:rPr lang="ru-RU" sz="2000" dirty="0"/>
              <a:t> </a:t>
            </a:r>
            <a:r>
              <a:rPr lang="ru-RU" sz="2000" dirty="0" err="1"/>
              <a:t>єдиному</a:t>
            </a:r>
            <a:r>
              <a:rPr lang="ru-RU" sz="2000" dirty="0"/>
              <a:t> </a:t>
            </a:r>
            <a:r>
              <a:rPr lang="ru-RU" sz="2000" dirty="0" err="1"/>
              <a:t>переконанні</a:t>
            </a:r>
            <a:r>
              <a:rPr lang="ru-RU" sz="2000" dirty="0"/>
              <a:t>, </a:t>
            </a:r>
            <a:r>
              <a:rPr lang="ru-RU" sz="2000" dirty="0" err="1"/>
              <a:t>біжать</a:t>
            </a:r>
            <a:r>
              <a:rPr lang="ru-RU" sz="2000" dirty="0"/>
              <a:t>, </a:t>
            </a:r>
            <a:r>
              <a:rPr lang="ru-RU" sz="2000" dirty="0" err="1"/>
              <a:t>йдуть</a:t>
            </a:r>
            <a:r>
              <a:rPr lang="ru-RU" sz="2000" dirty="0"/>
              <a:t>, </a:t>
            </a:r>
            <a:r>
              <a:rPr lang="ru-RU" sz="2000" dirty="0" err="1"/>
              <a:t>бредуть</a:t>
            </a:r>
            <a:r>
              <a:rPr lang="ru-RU" sz="2000" dirty="0"/>
              <a:t>, </a:t>
            </a:r>
            <a:r>
              <a:rPr lang="ru-RU" sz="2000" dirty="0" err="1"/>
              <a:t>обходячи</a:t>
            </a:r>
            <a:r>
              <a:rPr lang="ru-RU" sz="2000" dirty="0"/>
              <a:t> </a:t>
            </a:r>
            <a:r>
              <a:rPr lang="ru-RU" sz="2000" dirty="0" err="1"/>
              <a:t>застави</a:t>
            </a:r>
            <a:r>
              <a:rPr lang="ru-RU" sz="2000" dirty="0"/>
              <a:t>, </a:t>
            </a:r>
            <a:r>
              <a:rPr lang="ru-RU" sz="2000" dirty="0" err="1"/>
              <a:t>сотні</a:t>
            </a:r>
            <a:r>
              <a:rPr lang="ru-RU" sz="2000" dirty="0"/>
              <a:t> </a:t>
            </a:r>
            <a:r>
              <a:rPr lang="ru-RU" sz="2000" dirty="0" err="1"/>
              <a:t>нещасних</a:t>
            </a:r>
            <a:r>
              <a:rPr lang="ru-RU" sz="2000" dirty="0"/>
              <a:t>, </a:t>
            </a:r>
            <a:r>
              <a:rPr lang="ru-RU" sz="2000" dirty="0" err="1"/>
              <a:t>оголошених</a:t>
            </a:r>
            <a:r>
              <a:rPr lang="ru-RU" sz="2000" dirty="0"/>
              <a:t> поза законом за те, </a:t>
            </a:r>
            <a:r>
              <a:rPr lang="ru-RU" sz="2000" dirty="0" err="1"/>
              <a:t>що</a:t>
            </a:r>
            <a:r>
              <a:rPr lang="ru-RU" sz="2000" dirty="0"/>
              <a:t> вони </a:t>
            </a:r>
            <a:r>
              <a:rPr lang="ru-RU" sz="2000" dirty="0" err="1"/>
              <a:t>вміють</a:t>
            </a:r>
            <a:r>
              <a:rPr lang="ru-RU" sz="2000" dirty="0"/>
              <a:t> і </a:t>
            </a:r>
            <a:r>
              <a:rPr lang="ru-RU" sz="2000" dirty="0" err="1"/>
              <a:t>хочуть</a:t>
            </a:r>
            <a:r>
              <a:rPr lang="ru-RU" sz="2000" dirty="0"/>
              <a:t> </a:t>
            </a:r>
            <a:r>
              <a:rPr lang="ru-RU" sz="2000" dirty="0" err="1"/>
              <a:t>лікувати</a:t>
            </a:r>
            <a:r>
              <a:rPr lang="ru-RU" sz="2000" dirty="0"/>
              <a:t> і </a:t>
            </a:r>
            <a:r>
              <a:rPr lang="ru-RU" sz="2000" dirty="0" err="1"/>
              <a:t>вчити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виснажений</a:t>
            </a:r>
            <a:r>
              <a:rPr lang="ru-RU" sz="2000" dirty="0"/>
              <a:t> хворобами і </a:t>
            </a:r>
            <a:r>
              <a:rPr lang="ru-RU" sz="2000" dirty="0" err="1"/>
              <a:t>загрузлий</a:t>
            </a:r>
            <a:r>
              <a:rPr lang="ru-RU" sz="2000" dirty="0"/>
              <a:t> в </a:t>
            </a:r>
            <a:r>
              <a:rPr lang="ru-RU" sz="2000" dirty="0" err="1"/>
              <a:t>невігластві</a:t>
            </a:r>
            <a:r>
              <a:rPr lang="ru-RU" sz="2000" dirty="0"/>
              <a:t> народ; за те, </a:t>
            </a:r>
            <a:r>
              <a:rPr lang="ru-RU" sz="2000" dirty="0" err="1"/>
              <a:t>що</a:t>
            </a:r>
            <a:r>
              <a:rPr lang="ru-RU" sz="2000" dirty="0"/>
              <a:t> вони, </a:t>
            </a:r>
            <a:r>
              <a:rPr lang="ru-RU" sz="2000" dirty="0" err="1"/>
              <a:t>подібно</a:t>
            </a:r>
            <a:r>
              <a:rPr lang="ru-RU" sz="2000" dirty="0"/>
              <a:t> богам, </a:t>
            </a:r>
            <a:r>
              <a:rPr lang="ru-RU" sz="2000" dirty="0" err="1"/>
              <a:t>створюють</a:t>
            </a:r>
            <a:r>
              <a:rPr lang="ru-RU" sz="2000" dirty="0"/>
              <a:t> з </a:t>
            </a:r>
            <a:r>
              <a:rPr lang="ru-RU" sz="2000" dirty="0" err="1"/>
              <a:t>глини</a:t>
            </a:r>
            <a:r>
              <a:rPr lang="ru-RU" sz="2000" dirty="0"/>
              <a:t> і </a:t>
            </a:r>
            <a:r>
              <a:rPr lang="ru-RU" sz="2000" dirty="0" err="1"/>
              <a:t>каменю</a:t>
            </a:r>
            <a:r>
              <a:rPr lang="ru-RU" sz="2000" dirty="0"/>
              <a:t> другу природу для </a:t>
            </a:r>
            <a:r>
              <a:rPr lang="ru-RU" sz="2000" dirty="0" err="1"/>
              <a:t>прикраси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не </a:t>
            </a:r>
            <a:r>
              <a:rPr lang="ru-RU" sz="2000" dirty="0" err="1"/>
              <a:t>знаючого</a:t>
            </a:r>
            <a:r>
              <a:rPr lang="ru-RU" sz="2000" dirty="0"/>
              <a:t> </a:t>
            </a:r>
            <a:r>
              <a:rPr lang="ru-RU" sz="2000" dirty="0" err="1"/>
              <a:t>краси</a:t>
            </a:r>
            <a:r>
              <a:rPr lang="ru-RU" sz="2000" dirty="0"/>
              <a:t> народу; за те, </a:t>
            </a:r>
            <a:r>
              <a:rPr lang="ru-RU" sz="2000" dirty="0" err="1"/>
              <a:t>що</a:t>
            </a:r>
            <a:r>
              <a:rPr lang="ru-RU" sz="2000" dirty="0"/>
              <a:t> вони </a:t>
            </a:r>
            <a:r>
              <a:rPr lang="ru-RU" sz="2000" dirty="0" err="1"/>
              <a:t>проникають</a:t>
            </a:r>
            <a:r>
              <a:rPr lang="ru-RU" sz="2000" dirty="0"/>
              <a:t> в </a:t>
            </a:r>
            <a:r>
              <a:rPr lang="ru-RU" sz="2000" dirty="0" err="1"/>
              <a:t>таємниці</a:t>
            </a:r>
            <a:r>
              <a:rPr lang="ru-RU" sz="2000" dirty="0"/>
              <a:t> </a:t>
            </a:r>
            <a:r>
              <a:rPr lang="ru-RU" sz="2000" dirty="0" err="1"/>
              <a:t>природи</a:t>
            </a:r>
            <a:r>
              <a:rPr lang="ru-RU" sz="2000" dirty="0"/>
              <a:t>, </a:t>
            </a:r>
            <a:r>
              <a:rPr lang="ru-RU" sz="2000" dirty="0" err="1"/>
              <a:t>сподіваючись</a:t>
            </a:r>
            <a:r>
              <a:rPr lang="ru-RU" sz="2000" dirty="0"/>
              <a:t> </a:t>
            </a:r>
            <a:r>
              <a:rPr lang="ru-RU" sz="2000" dirty="0" err="1"/>
              <a:t>поставити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таємниці</a:t>
            </a:r>
            <a:r>
              <a:rPr lang="ru-RU" sz="2000" dirty="0"/>
              <a:t> на службу </a:t>
            </a:r>
            <a:r>
              <a:rPr lang="ru-RU" sz="2000" dirty="0" err="1"/>
              <a:t>своєму</a:t>
            </a:r>
            <a:r>
              <a:rPr lang="ru-RU" sz="2000" dirty="0"/>
              <a:t> </a:t>
            </a:r>
            <a:r>
              <a:rPr lang="ru-RU" sz="2000" dirty="0" err="1"/>
              <a:t>невмілому</a:t>
            </a:r>
            <a:r>
              <a:rPr lang="ru-RU" sz="2000" dirty="0"/>
              <a:t>, </a:t>
            </a:r>
            <a:r>
              <a:rPr lang="ru-RU" sz="2000" dirty="0" err="1"/>
              <a:t>заляканому</a:t>
            </a:r>
            <a:r>
              <a:rPr lang="ru-RU" sz="2000" dirty="0"/>
              <a:t> </a:t>
            </a:r>
            <a:r>
              <a:rPr lang="ru-RU" sz="2000" dirty="0" err="1"/>
              <a:t>старовинною</a:t>
            </a:r>
            <a:r>
              <a:rPr lang="ru-RU" sz="2000" dirty="0"/>
              <a:t> </a:t>
            </a:r>
            <a:r>
              <a:rPr lang="ru-RU" sz="2000" dirty="0" err="1"/>
              <a:t>чортівнею</a:t>
            </a:r>
            <a:r>
              <a:rPr lang="ru-RU" sz="2000" dirty="0"/>
              <a:t> народу ... </a:t>
            </a:r>
            <a:r>
              <a:rPr lang="ru-RU" sz="2000" dirty="0" err="1"/>
              <a:t>Беззахисні</a:t>
            </a:r>
            <a:r>
              <a:rPr lang="ru-RU" sz="2000" dirty="0"/>
              <a:t>, </a:t>
            </a:r>
            <a:r>
              <a:rPr lang="ru-RU" sz="2000" dirty="0" err="1"/>
              <a:t>добрі</a:t>
            </a:r>
            <a:r>
              <a:rPr lang="ru-RU" sz="2000" dirty="0"/>
              <a:t>, </a:t>
            </a:r>
            <a:r>
              <a:rPr lang="ru-RU" sz="2000" dirty="0" err="1"/>
              <a:t>непрактичні</a:t>
            </a:r>
            <a:r>
              <a:rPr lang="ru-RU" sz="2000" dirty="0"/>
              <a:t>, далеко </a:t>
            </a:r>
            <a:r>
              <a:rPr lang="ru-RU" sz="2000" dirty="0" err="1"/>
              <a:t>обігнали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вік</a:t>
            </a:r>
            <a:r>
              <a:rPr lang="ru-RU" sz="2000" dirty="0"/>
              <a:t>.»</a:t>
            </a:r>
          </a:p>
          <a:p>
            <a:pPr marL="118872" indent="0">
              <a:buNone/>
            </a:pPr>
            <a:endParaRPr lang="ru-RU" sz="2000" dirty="0"/>
          </a:p>
          <a:p>
            <a:r>
              <a:rPr lang="ru-RU" sz="2000" dirty="0"/>
              <a:t>«Коли </a:t>
            </a:r>
            <a:r>
              <a:rPr lang="ru-RU" sz="2000" dirty="0" err="1"/>
              <a:t>святий</a:t>
            </a:r>
            <a:r>
              <a:rPr lang="ru-RU" sz="2000" dirty="0"/>
              <a:t> </a:t>
            </a:r>
            <a:r>
              <a:rPr lang="ru-RU" sz="2000" dirty="0" err="1"/>
              <a:t>Міка</a:t>
            </a:r>
            <a:r>
              <a:rPr lang="ru-RU" sz="2000" dirty="0"/>
              <a:t> </a:t>
            </a:r>
            <a:r>
              <a:rPr lang="ru-RU" sz="2000" dirty="0" err="1"/>
              <a:t>вийшов</a:t>
            </a:r>
            <a:r>
              <a:rPr lang="ru-RU" sz="2000" dirty="0"/>
              <a:t> з болота, ноги в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брудні</a:t>
            </a:r>
            <a:r>
              <a:rPr lang="ru-RU" sz="2000" dirty="0"/>
              <a:t>.</a:t>
            </a:r>
          </a:p>
          <a:p>
            <a:pPr marL="118872" indent="0">
              <a:buNone/>
            </a:pPr>
            <a:endParaRPr lang="ru-RU" sz="2000" dirty="0"/>
          </a:p>
          <a:p>
            <a:r>
              <a:rPr lang="ru-RU" sz="2000" dirty="0"/>
              <a:t>«Там, де </a:t>
            </a:r>
            <a:r>
              <a:rPr lang="ru-RU" sz="2000" dirty="0" err="1"/>
              <a:t>торжествує</a:t>
            </a:r>
            <a:r>
              <a:rPr lang="ru-RU" sz="2000" dirty="0"/>
              <a:t> </a:t>
            </a:r>
            <a:r>
              <a:rPr lang="ru-RU" sz="2000" dirty="0" err="1"/>
              <a:t>сірість</a:t>
            </a:r>
            <a:r>
              <a:rPr lang="ru-RU" sz="2000" dirty="0"/>
              <a:t>, там до </a:t>
            </a:r>
            <a:r>
              <a:rPr lang="ru-RU" sz="2000" dirty="0" err="1"/>
              <a:t>влади</a:t>
            </a:r>
            <a:r>
              <a:rPr lang="ru-RU" sz="2000" dirty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приходять</a:t>
            </a:r>
            <a:r>
              <a:rPr lang="ru-RU" sz="2000" dirty="0"/>
              <a:t> </a:t>
            </a:r>
            <a:r>
              <a:rPr lang="ru-RU" sz="2000" dirty="0" err="1"/>
              <a:t>чорні</a:t>
            </a:r>
            <a:r>
              <a:rPr lang="ru-RU" sz="2000" dirty="0"/>
              <a:t>.»</a:t>
            </a:r>
          </a:p>
          <a:p>
            <a:pPr marL="118872" indent="0">
              <a:buNone/>
            </a:pPr>
            <a:endParaRPr lang="ru-RU" sz="1600" dirty="0"/>
          </a:p>
          <a:p>
            <a:pPr marL="118872" indent="0">
              <a:buNone/>
            </a:pPr>
            <a:r>
              <a:rPr lang="ru-RU" sz="1600" dirty="0"/>
              <a:t> </a:t>
            </a:r>
          </a:p>
          <a:p>
            <a:pPr marL="118872" indent="0">
              <a:buNone/>
            </a:pPr>
            <a:endParaRPr lang="ru-RU" sz="1600" dirty="0"/>
          </a:p>
          <a:p>
            <a:pPr marL="118872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27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Пікнік</a:t>
            </a:r>
            <a:r>
              <a:rPr lang="ru-RU" dirty="0"/>
              <a:t> на </a:t>
            </a:r>
            <a:r>
              <a:rPr lang="ru-RU" dirty="0" err="1"/>
              <a:t>узбіччі</a:t>
            </a:r>
            <a:r>
              <a:rPr lang="ru-RU" dirty="0"/>
              <a:t>» (1972)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dirty="0"/>
              <a:t>«Я </a:t>
            </a:r>
            <a:r>
              <a:rPr lang="ru-RU" dirty="0" err="1"/>
              <a:t>тварина</a:t>
            </a:r>
            <a:r>
              <a:rPr lang="ru-RU" dirty="0"/>
              <a:t>, </a:t>
            </a:r>
            <a:r>
              <a:rPr lang="ru-RU" dirty="0" err="1"/>
              <a:t>ти</a:t>
            </a:r>
            <a:r>
              <a:rPr lang="ru-RU" dirty="0"/>
              <a:t> ж </a:t>
            </a:r>
            <a:r>
              <a:rPr lang="ru-RU" dirty="0" err="1"/>
              <a:t>бачиш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 </a:t>
            </a:r>
            <a:r>
              <a:rPr lang="ru-RU" dirty="0" err="1"/>
              <a:t>тварина</a:t>
            </a:r>
            <a:r>
              <a:rPr lang="ru-RU" dirty="0"/>
              <a:t>. В мене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мене не </a:t>
            </a:r>
            <a:r>
              <a:rPr lang="ru-RU" dirty="0" err="1"/>
              <a:t>навчили</a:t>
            </a:r>
            <a:r>
              <a:rPr lang="ru-RU" dirty="0"/>
              <a:t> словам, я не </a:t>
            </a:r>
            <a:r>
              <a:rPr lang="ru-RU" dirty="0" err="1"/>
              <a:t>вмію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. Але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... </a:t>
            </a:r>
            <a:r>
              <a:rPr lang="ru-RU" dirty="0" err="1"/>
              <a:t>всемогутній</a:t>
            </a:r>
            <a:r>
              <a:rPr lang="ru-RU" dirty="0"/>
              <a:t>, </a:t>
            </a:r>
            <a:r>
              <a:rPr lang="ru-RU" dirty="0" err="1"/>
              <a:t>всесильний</a:t>
            </a:r>
            <a:r>
              <a:rPr lang="ru-RU" dirty="0"/>
              <a:t>, </a:t>
            </a:r>
            <a:r>
              <a:rPr lang="ru-RU" dirty="0" err="1"/>
              <a:t>всерозуміючий</a:t>
            </a:r>
            <a:r>
              <a:rPr lang="ru-RU" dirty="0"/>
              <a:t>... </a:t>
            </a:r>
            <a:r>
              <a:rPr lang="ru-RU" dirty="0" err="1"/>
              <a:t>розберися</a:t>
            </a:r>
            <a:r>
              <a:rPr lang="ru-RU" dirty="0"/>
              <a:t>! </a:t>
            </a:r>
            <a:r>
              <a:rPr lang="ru-RU" dirty="0" err="1"/>
              <a:t>Зазирни</a:t>
            </a:r>
            <a:r>
              <a:rPr lang="ru-RU" dirty="0"/>
              <a:t> в мою душу, я знаю — там є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треба. Повинно бути. </a:t>
            </a:r>
            <a:r>
              <a:rPr lang="ru-RU" dirty="0" err="1"/>
              <a:t>Адже</a:t>
            </a:r>
            <a:r>
              <a:rPr lang="ru-RU" dirty="0"/>
              <a:t> душу я </a:t>
            </a:r>
            <a:r>
              <a:rPr lang="ru-RU" dirty="0" err="1"/>
              <a:t>ніколи</a:t>
            </a:r>
            <a:r>
              <a:rPr lang="ru-RU" dirty="0"/>
              <a:t> і </a:t>
            </a:r>
            <a:r>
              <a:rPr lang="ru-RU" dirty="0" err="1"/>
              <a:t>нікому</a:t>
            </a:r>
            <a:r>
              <a:rPr lang="ru-RU" dirty="0"/>
              <a:t> не продавав! Вона моя, </a:t>
            </a:r>
            <a:r>
              <a:rPr lang="ru-RU" dirty="0" err="1"/>
              <a:t>людська</a:t>
            </a:r>
            <a:r>
              <a:rPr lang="ru-RU" dirty="0"/>
              <a:t>! </a:t>
            </a:r>
            <a:r>
              <a:rPr lang="ru-RU" dirty="0" err="1"/>
              <a:t>Витягни</a:t>
            </a:r>
            <a:r>
              <a:rPr lang="ru-RU" dirty="0"/>
              <a:t> з мене сам, </a:t>
            </a:r>
            <a:r>
              <a:rPr lang="ru-RU" dirty="0" err="1"/>
              <a:t>чого</a:t>
            </a:r>
            <a:r>
              <a:rPr lang="ru-RU" dirty="0"/>
              <a:t> ж я хочу, — </a:t>
            </a:r>
            <a:r>
              <a:rPr lang="ru-RU" dirty="0" err="1"/>
              <a:t>адже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ж бути, </a:t>
            </a:r>
            <a:r>
              <a:rPr lang="ru-RU" dirty="0" err="1"/>
              <a:t>щоб</a:t>
            </a:r>
            <a:r>
              <a:rPr lang="ru-RU" dirty="0"/>
              <a:t> я </a:t>
            </a:r>
            <a:r>
              <a:rPr lang="ru-RU" dirty="0" err="1"/>
              <a:t>хотів</a:t>
            </a:r>
            <a:r>
              <a:rPr lang="ru-RU" dirty="0"/>
              <a:t> поганого! .. Будь </a:t>
            </a:r>
            <a:r>
              <a:rPr lang="ru-RU" dirty="0" err="1"/>
              <a:t>воно</a:t>
            </a:r>
            <a:r>
              <a:rPr lang="ru-RU" dirty="0"/>
              <a:t> все </a:t>
            </a:r>
            <a:r>
              <a:rPr lang="ru-RU" dirty="0" err="1"/>
              <a:t>прокляте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я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придумати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: "</a:t>
            </a:r>
            <a:r>
              <a:rPr lang="ru-RU" dirty="0" err="1"/>
              <a:t>Щастя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даром, і нехай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піде</a:t>
            </a:r>
            <a:r>
              <a:rPr lang="ru-RU" dirty="0"/>
              <a:t> </a:t>
            </a:r>
            <a:r>
              <a:rPr lang="ru-RU" dirty="0" err="1"/>
              <a:t>ображеним</a:t>
            </a:r>
            <a:r>
              <a:rPr lang="ru-RU" dirty="0"/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3597962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</TotalTime>
  <Words>435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«Важко бути богом»  (1964)</vt:lpstr>
      <vt:lpstr>«Пікнік на узбіччі» (1972)</vt:lpstr>
    </vt:vector>
  </TitlesOfParts>
  <Company>TAC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Korvin</dc:creator>
  <cp:lastModifiedBy>Korvin</cp:lastModifiedBy>
  <cp:revision>4</cp:revision>
  <dcterms:created xsi:type="dcterms:W3CDTF">2014-12-08T14:22:14Z</dcterms:created>
  <dcterms:modified xsi:type="dcterms:W3CDTF">2014-12-08T14:56:56Z</dcterms:modified>
</cp:coreProperties>
</file>