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586E"/>
    <a:srgbClr val="7B8E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27B613C-1AD7-49D3-885D-F654C5CDBAA6}" type="datetime1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66697" y="1988840"/>
            <a:ext cx="873463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«Анна Каренина»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692696"/>
            <a:ext cx="51898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Лев Николаевич Толстой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25522" y="3780744"/>
            <a:ext cx="6366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«Счастлив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тот, кто счастлив у себя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дома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48264" y="4397042"/>
            <a:ext cx="16628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Л.Н. Толстой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8867" y="584039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Свирида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Надежда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401 группа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92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692696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Образ Кити принадлежит к лучшим женским образам русской литературы. Кроткие правдивые глаза, в которых выражались детская ясность и доброта ее души, придавали ей особенную обаятельность. Кити жаждала любви как награды за свою красоту и привлекательность, она вся охвачена юными девическими мечтаниями, надеждой на счастье. Но измена Вронского подорвала ее веру в людей, она теперь склонна была видеть во всех их поступках только одно дурное.</a:t>
            </a:r>
          </a:p>
        </p:txBody>
      </p:sp>
    </p:spTree>
    <p:extLst>
      <p:ext uri="{BB962C8B-B14F-4D97-AF65-F5344CB8AC3E}">
        <p14:creationId xmlns:p14="http://schemas.microsoft.com/office/powerpoint/2010/main" val="590941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24744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"существо без молодости", лишенное "сдержанного огня жизни", было похоже "на прекрасный... но уже отцветший, без запаха цветок". И ровное отношение к людям, и внешнее спокойствие, и ее "усталая улыбка"</a:t>
            </a:r>
          </a:p>
        </p:txBody>
      </p:sp>
    </p:spTree>
    <p:extLst>
      <p:ext uri="{BB962C8B-B14F-4D97-AF65-F5344CB8AC3E}">
        <p14:creationId xmlns:p14="http://schemas.microsoft.com/office/powerpoint/2010/main" val="2618710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914400"/>
          </a:xfrm>
        </p:spPr>
        <p:txBody>
          <a:bodyPr/>
          <a:lstStyle/>
          <a:p>
            <a:pPr algn="ctr"/>
            <a:r>
              <a:rPr lang="ru-RU" sz="3200" dirty="0">
                <a:effectLst/>
              </a:rPr>
              <a:t>"А как ни говорите, жалко нашу сестру"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772816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После родов Кити — "величайшего события в жизни женщины" — Левин, едва сдерживая рыдания, стоял па коленях и целовал руку жены, он был безмерно счастлив. "Весь мир женский, получивший для него новое, неизвестное ему значение после того, как он женился, теперь в его понятиях поднялся так высоко, что</a:t>
            </a:r>
            <a:r>
              <a:rPr lang="ru-RU" sz="2400" b="1" dirty="0"/>
              <a:t> </a:t>
            </a:r>
            <a:r>
              <a:rPr lang="ru-RU" sz="2400" dirty="0"/>
              <a:t>он не мог воображением обнять его".</a:t>
            </a:r>
          </a:p>
        </p:txBody>
      </p:sp>
    </p:spTree>
    <p:extLst>
      <p:ext uri="{BB962C8B-B14F-4D97-AF65-F5344CB8AC3E}">
        <p14:creationId xmlns:p14="http://schemas.microsoft.com/office/powerpoint/2010/main" val="370402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692696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Такие толстовские героини, как Наташа Ростова, Марья Болконская, Долли, Кити, несут в себе много очарования, они пленяют своей подлинной женственностью, верностью супружескому долгу, они хорошие матери — и в этом положительное содержание лучших женских образов Толстого.</a:t>
            </a:r>
          </a:p>
        </p:txBody>
      </p:sp>
    </p:spTree>
    <p:extLst>
      <p:ext uri="{BB962C8B-B14F-4D97-AF65-F5344CB8AC3E}">
        <p14:creationId xmlns:p14="http://schemas.microsoft.com/office/powerpoint/2010/main" val="413434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http://artnow.ru/img/757000/7570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0"/>
            <a:ext cx="4932040" cy="6820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88640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403244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"Анна Каренина" занимала творческую мысль писателя в течение </a:t>
            </a:r>
            <a:r>
              <a:rPr lang="ru-RU" sz="2400" dirty="0" smtClean="0"/>
              <a:t>четырех </a:t>
            </a:r>
            <a:r>
              <a:rPr lang="ru-RU" sz="2400" dirty="0"/>
              <a:t>лет. В процессе художественного воплощения ее первоначальный замысел </a:t>
            </a:r>
            <a:r>
              <a:rPr lang="ru-RU" sz="2400" dirty="0" smtClean="0"/>
              <a:t>претерпел </a:t>
            </a:r>
            <a:r>
              <a:rPr lang="ru-RU" sz="2400" dirty="0"/>
              <a:t>изменения. Из романа о "неверной жене", носившего вначале названия "Два брака", "Две четы", "Анна Каренина" превратилась в крупнейший социальный роман, в ярких типичных образах отразивший целую эпоху в жизни России.</a:t>
            </a:r>
          </a:p>
        </p:txBody>
      </p:sp>
    </p:spTree>
    <p:extLst>
      <p:ext uri="{BB962C8B-B14F-4D97-AF65-F5344CB8AC3E}">
        <p14:creationId xmlns:p14="http://schemas.microsoft.com/office/powerpoint/2010/main" val="77131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052736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Толстой был убежден, что "род человеческий развивается только в семье". Следовательно, ее разрушение в его глазах было чревато самыми страшными последствиями для всего человечества. Семья есть основание, исток и рода, и личности. Она необходима для существования как "общего", так и "личного". </a:t>
            </a:r>
          </a:p>
        </p:txBody>
      </p:sp>
    </p:spTree>
    <p:extLst>
      <p:ext uri="{BB962C8B-B14F-4D97-AF65-F5344CB8AC3E}">
        <p14:creationId xmlns:p14="http://schemas.microsoft.com/office/powerpoint/2010/main" val="422234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80728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Брак Анны и Каренина, о  таких браках сама Анна позднее услышит частые разговоры в салоне Бетси Тверской. Жена посланника высказала распространенный в светском обществе взгляд: для счастливого брака не нужны чувства, страсти, не нужна любовь. "Я знаю счастливые браки только по рассудку",— сказала жена посланника. Вронский, участвовавший в споре, возразил на это: "Да, но зато, как часто счастье браков по рассудку разлетается как пыль именно оттого, что появляется та самая страсть, которую не признавали...". Именно это и произошло в семье Карениных.</a:t>
            </a:r>
          </a:p>
        </p:txBody>
      </p:sp>
    </p:spTree>
    <p:extLst>
      <p:ext uri="{BB962C8B-B14F-4D97-AF65-F5344CB8AC3E}">
        <p14:creationId xmlns:p14="http://schemas.microsoft.com/office/powerpoint/2010/main" val="420747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268760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Было заметно что-то "фальшивое во всем складе их семейного быта", однако внешне жизнь Анны с Карениным выглядела вполне благополучной, однообразно-спокойной, что называется, без бурь и потрясений. У Анны появился ребенок, и она искренне занялась воспитанием своего Сережи.</a:t>
            </a:r>
          </a:p>
        </p:txBody>
      </p:sp>
    </p:spTree>
    <p:extLst>
      <p:ext uri="{BB962C8B-B14F-4D97-AF65-F5344CB8AC3E}">
        <p14:creationId xmlns:p14="http://schemas.microsoft.com/office/powerpoint/2010/main" val="55307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1007604" y="2274838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2400" dirty="0"/>
              <a:t>так начинается глава, рассказывающая о его отношении к Кити. Фраза ключевая к образу героя, определяющая и объясняющая историю любви Вронского и Анны. Именно здесь надо искать истоки трагедии этих героев.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692696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"Вронский никогда не знал семейной жизни"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35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779600"/>
            <a:ext cx="72728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"Женитьба для него никогда не представлялась возможностью. Он не только не любил семейной жизни, но в семье, и в особенности в муже, по тому общему взгляду холостого мира, в котором он жил, он представлял себе нечто чуждое, враждебное, а всего более — смешное".</a:t>
            </a:r>
          </a:p>
        </p:txBody>
      </p:sp>
    </p:spTree>
    <p:extLst>
      <p:ext uri="{BB962C8B-B14F-4D97-AF65-F5344CB8AC3E}">
        <p14:creationId xmlns:p14="http://schemas.microsoft.com/office/powerpoint/2010/main" val="4187803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548680"/>
            <a:ext cx="73448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Вронский "в душе своей не уважал матери и, не давая себе в том отчета, не любил ее...". Для Левина понятие о матери было "священным воспоминанием, и будущая жена его должна была быть в его воображении повторением того прелестного, святого идеала женщины, каким была для него мать". Линия, связывающая образ матери с женой, проведена Толстым четко и определенно. Материнская любовь, выпавшая на долю ребенка, формирует истинное, глубокое и серьезное отношение к женщине. "Любовь к женщине он (Левин)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только не мог себе представить без брака, но он прежде представлял себе семью, а потом уже ту женщину, которая даст ему семью".</a:t>
            </a:r>
          </a:p>
        </p:txBody>
      </p:sp>
    </p:spTree>
    <p:extLst>
      <p:ext uri="{BB962C8B-B14F-4D97-AF65-F5344CB8AC3E}">
        <p14:creationId xmlns:p14="http://schemas.microsoft.com/office/powerpoint/2010/main" val="965300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124744"/>
            <a:ext cx="60486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параллель к трагической судьбе Анны с ее несчастной семейной жизнью Толстой рисует счастливую семейную жизнь Левина и Кити. Здесь и сведены воедино различные сюжетные линии романа.</a:t>
            </a:r>
          </a:p>
        </p:txBody>
      </p:sp>
    </p:spTree>
    <p:extLst>
      <p:ext uri="{BB962C8B-B14F-4D97-AF65-F5344CB8AC3E}">
        <p14:creationId xmlns:p14="http://schemas.microsoft.com/office/powerpoint/2010/main" val="3872246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252</TotalTime>
  <Words>782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"А как ни говорите, жалко нашу сестру"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2014-10-04T15:22:18Z</dcterms:created>
  <dcterms:modified xsi:type="dcterms:W3CDTF">2014-10-29T11:29:42Z</dcterms:modified>
</cp:coreProperties>
</file>