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0784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1459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27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57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31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019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343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973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70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806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04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27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F66D200-1600-4F24-85C9-967E6D7A4801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983F0-4BD5-491B-9BF0-02EA5D349F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4425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8F146B-3B0D-4D5E-BA2C-9890EA7811C2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AE7F0-2430-466B-94C3-B3959532924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8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C80995-36D5-4E63-AF0A-6EE64DEFF572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892A3-5CA9-416F-8A65-13A05EA0CB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09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19DFAC-8C97-495E-BDF5-BEE4E9C012B0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538879-EC33-425A-A652-23C35CF19B5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3334B7-D1F8-4FCB-9940-E81279110327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78E4-6E8E-4156-9921-963EA48CDE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8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1213AB-4C34-40B8-8E14-BC2D6B94B810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EE50B-C674-4D41-BFD9-FF30FD5CD0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74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7307CE-D7A6-43AB-997F-2AA9EDF7854B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52B50-8166-4BED-91D6-57A189487B9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94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DA70C0-F468-4454-AF1C-D3DC78BB46D1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461ECB-AE83-4A1A-9A6E-D0D09C6D35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04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69D62-C42A-47ED-BE1A-B941632912F2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93267-ECD2-4E61-8F50-83FFBBC864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87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28E4FC-8677-4227-B18C-267D9C44ED6D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E4094AAB-5EA4-4699-ABA5-D896A20A908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9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321A5D-44D4-46EE-A754-A63D28D77F1C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a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B8E23-D53B-4E8A-ADFD-DF93E16E6F8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3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9B9A98"/>
                </a:solidFill>
              </a:defRPr>
            </a:lvl1pPr>
          </a:lstStyle>
          <a:p>
            <a:fld id="{C7CCE78D-A710-43A5-9FEB-4A26C7205CC3}" type="datetimeFigureOut">
              <a:rPr lang="ru-RU"/>
              <a:pPr/>
              <a:t>10.12.2013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9B9A98"/>
                </a:solidFill>
              </a:defRPr>
            </a:lvl1pPr>
          </a:lstStyle>
          <a:p>
            <a:endParaRPr lang="ca-E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B9A98"/>
                </a:solidFill>
              </a:defRPr>
            </a:lvl1pPr>
          </a:lstStyle>
          <a:p>
            <a:fld id="{CB3B4928-7860-4AC0-8AC7-BA91E3ED3CCA}" type="slidenum">
              <a:rPr lang="ru-RU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49" r:id="rId2"/>
    <p:sldLayoutId id="2147483756" r:id="rId3"/>
    <p:sldLayoutId id="2147483750" r:id="rId4"/>
    <p:sldLayoutId id="2147483757" r:id="rId5"/>
    <p:sldLayoutId id="2147483751" r:id="rId6"/>
    <p:sldLayoutId id="2147483752" r:id="rId7"/>
    <p:sldLayoutId id="2147483758" r:id="rId8"/>
    <p:sldLayoutId id="2147483759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8845" y="4284467"/>
            <a:ext cx="8429625" cy="2143125"/>
          </a:xfrm>
          <a:ln>
            <a:miter lim="800000"/>
            <a:headEnd/>
            <a:tailEnd/>
          </a:ln>
        </p:spPr>
        <p:txBody>
          <a:bodyPr/>
          <a:lstStyle/>
          <a:p>
            <a:r>
              <a:rPr lang="ru-RU" sz="2000" cap="none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Реферат .</a:t>
            </a:r>
            <a:r>
              <a:rPr lang="ca-ES" sz="2000" cap="none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ca-ES" sz="2000" cap="none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cap="none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Підготували учениці 11 класу .</a:t>
            </a:r>
            <a:br>
              <a:rPr lang="ru-RU" sz="2000" cap="none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000" cap="none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Винар Діана і Семенюк Ярина . </a:t>
            </a:r>
            <a:r>
              <a:rPr lang="ca-ES" sz="2000" cap="none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ca-ES" sz="2000" cap="none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ca-ES" sz="2000" cap="none">
              <a:ln>
                <a:noFill/>
              </a:ln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0"/>
            <a:ext cx="7929562" cy="2538413"/>
          </a:xfrm>
        </p:spPr>
        <p:txBody>
          <a:bodyPr/>
          <a:lstStyle/>
          <a:p>
            <a:r>
              <a:rPr lang="ru-RU" sz="4400" b="1" i="1">
                <a:solidFill>
                  <a:srgbClr val="00B0F0"/>
                </a:solidFill>
              </a:rPr>
              <a:t>Анна Андріївна Ахматова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01125" cy="2297112"/>
          </a:xfrm>
        </p:spPr>
        <p:txBody>
          <a:bodyPr/>
          <a:lstStyle/>
          <a:p>
            <a:pPr eaLnBrk="1" hangingPunct="1"/>
            <a:r>
              <a:rPr lang="ru-RU" sz="2400" i="1">
                <a:solidFill>
                  <a:srgbClr val="00B0F0"/>
                </a:solidFill>
              </a:rPr>
              <a:t>Заборона з її імені була знята в 50-х роках. На схилі днів вклад Ахматової  в російську і світову поезію був по достоїнству оцінений . В 1964 р. вона отримала міжнародну премію« Этна – Таормина», яку в урочистій обстановці вручили їй на Сицилії.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 </a:t>
            </a:r>
          </a:p>
        </p:txBody>
      </p:sp>
      <p:pic>
        <p:nvPicPr>
          <p:cNvPr id="16387" name="Рисунок 2" descr="ррррр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2786063"/>
            <a:ext cx="6929437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ru-RU" sz="3200" b="1" i="1">
                <a:solidFill>
                  <a:srgbClr val="00B0F0"/>
                </a:solidFill>
              </a:rPr>
              <a:t>   Померла   Ахматова 5 березня 1966 року .</a:t>
            </a:r>
            <a:endParaRPr lang="ru-RU" sz="3200">
              <a:solidFill>
                <a:srgbClr val="00B0F0"/>
              </a:solidFill>
            </a:endParaRPr>
          </a:p>
        </p:txBody>
      </p:sp>
      <p:pic>
        <p:nvPicPr>
          <p:cNvPr id="17411" name="Рисунок 2" descr="ннек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428750"/>
            <a:ext cx="3143250" cy="463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Рисунок 3" descr="ннннннннн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428750"/>
            <a:ext cx="3500438" cy="466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062912" cy="4857784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600">
                <a:latin typeface="Monotype Corsiva" pitchFamily="66" charset="0"/>
              </a:rPr>
              <a:t>АННА   АНДРіїВНА   АХМАТОВА</a:t>
            </a:r>
            <a:br>
              <a:rPr lang="ru-RU" sz="6600">
                <a:latin typeface="Monotype Corsiva" pitchFamily="66" charset="0"/>
              </a:rPr>
            </a:br>
            <a:r>
              <a:rPr lang="ru-RU" sz="6600">
                <a:latin typeface="Monotype Corsiva" pitchFamily="66" charset="0"/>
              </a:rPr>
              <a:t>1889- 1966</a:t>
            </a:r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1338" y="5429250"/>
            <a:ext cx="8061325" cy="1000125"/>
          </a:xfrm>
        </p:spPr>
        <p:txBody>
          <a:bodyPr/>
          <a:lstStyle/>
          <a:p>
            <a:pPr eaLnBrk="1" hangingPunct="1"/>
            <a:endParaRPr lang="ca-ES" smtClean="0"/>
          </a:p>
        </p:txBody>
      </p:sp>
      <p:pic>
        <p:nvPicPr>
          <p:cNvPr id="8196" name="Рисунок 3" descr="екн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2428875"/>
            <a:ext cx="2643188" cy="370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3368675"/>
          </a:xfrm>
        </p:spPr>
        <p:txBody>
          <a:bodyPr/>
          <a:lstStyle/>
          <a:p>
            <a:pPr eaLnBrk="1" hangingPunct="1"/>
            <a:r>
              <a:rPr lang="ru-RU" sz="3600" i="1">
                <a:solidFill>
                  <a:srgbClr val="00B0F0"/>
                </a:solidFill>
              </a:rPr>
              <a:t>Російська поетеса , родом з України, представниця акмеїзму .</a:t>
            </a:r>
            <a:endParaRPr lang="ru-RU" sz="2400" i="1">
              <a:solidFill>
                <a:srgbClr val="00B0F0"/>
              </a:solidFill>
            </a:endParaRPr>
          </a:p>
        </p:txBody>
      </p:sp>
      <p:pic>
        <p:nvPicPr>
          <p:cNvPr id="9219" name="Рисунок 2" descr="геее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3214688"/>
            <a:ext cx="197167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70775" cy="3357563"/>
          </a:xfrm>
        </p:spPr>
        <p:txBody>
          <a:bodyPr/>
          <a:lstStyle/>
          <a:p>
            <a:pPr eaLnBrk="1" hangingPunct="1"/>
            <a:r>
              <a:rPr lang="ru-RU" sz="2400" i="1">
                <a:solidFill>
                  <a:srgbClr val="00B0F0"/>
                </a:solidFill>
              </a:rPr>
              <a:t>Анна Андріївна Горенко( Ахматова - літературний псевдонім, взятий, по власним словам, в честь прабаби, татарської княгині Ахматової) народилась 11 червня 1889 року поблизу Одеси, в сім'ї флотського інженера- механіка в відставці. Через рік сім'я переїхала в царське село, з яким як і з  Петербургом зв'язано для поетеси все саме найзаповітніше в житті</a:t>
            </a:r>
            <a:r>
              <a:rPr lang="ru-RU" sz="2400" i="1"/>
              <a:t>.</a:t>
            </a:r>
          </a:p>
        </p:txBody>
      </p:sp>
      <p:pic>
        <p:nvPicPr>
          <p:cNvPr id="10243" name="Рисунок 2" descr="гнн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2928938"/>
            <a:ext cx="2776538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3154362"/>
          </a:xfrm>
        </p:spPr>
        <p:txBody>
          <a:bodyPr/>
          <a:lstStyle/>
          <a:p>
            <a:pPr eaLnBrk="1" hangingPunct="1"/>
            <a:r>
              <a:rPr lang="ru-RU" sz="2800" i="1">
                <a:solidFill>
                  <a:srgbClr val="00B0F0"/>
                </a:solidFill>
              </a:rPr>
              <a:t>Писати вона почала рано, їй було тоді лише 11. В гімназії, яку вона закінчувала у Києві, Ахматова вчилася не охоче , а після її закінчення, спочатку поступила на юридичний факультет, але вчилась там лише два роки.</a:t>
            </a:r>
          </a:p>
        </p:txBody>
      </p:sp>
      <p:pic>
        <p:nvPicPr>
          <p:cNvPr id="11267" name="Рисунок 2" descr="thumbnai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429000"/>
            <a:ext cx="2505075" cy="269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13" cy="6297612"/>
          </a:xfrm>
        </p:spPr>
        <p:txBody>
          <a:bodyPr/>
          <a:lstStyle/>
          <a:p>
            <a:pPr eaLnBrk="1" hangingPunct="1"/>
            <a:r>
              <a:rPr lang="ru-RU" sz="3200" i="1">
                <a:solidFill>
                  <a:srgbClr val="00B0F0"/>
                </a:solidFill>
              </a:rPr>
              <a:t>У квітні 1910 р. Аня Горенко стає дружиною Н. С. Гумільова. У нього– автора трьох книг віршів- уже було достатньо відоме ім'я. Коли вияснилось, що вірші пише його молода дружина, то всерйоз до цього поет віднісся не зразу. Але дуже скоро стало ясно- і Гумільову в тому числі, - що в російській поезії зазвучав новий, чистий, талановитий голос.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42875" y="0"/>
            <a:ext cx="8643938" cy="2857500"/>
          </a:xfrm>
        </p:spPr>
        <p:txBody>
          <a:bodyPr/>
          <a:lstStyle/>
          <a:p>
            <a:pPr eaLnBrk="1" hangingPunct="1"/>
            <a:r>
              <a:rPr lang="ru-RU" sz="2400" i="1">
                <a:solidFill>
                  <a:srgbClr val="00B0F0"/>
                </a:solidFill>
              </a:rPr>
              <a:t>В 1912 році. вийшов перший збірник віршів Ахматовой « Вечір». Ця, а також книга віршів « Чотки», яка вийшла через 2 роки визвали у читача і критиків не просто прихильне відношення, як скромно сказанно в автобіографії поета, вони дали можливість говорити про справжню новизну ахмотовської лірики навіть для того на рідкість багатого в історії російській поезії часу.  </a:t>
            </a:r>
          </a:p>
        </p:txBody>
      </p:sp>
      <p:pic>
        <p:nvPicPr>
          <p:cNvPr id="13315" name="Рисунок 2" descr="ннн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2957513"/>
            <a:ext cx="2786063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Рисунок 3" descr="ььо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2970213"/>
            <a:ext cx="2928938" cy="371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571875"/>
          </a:xfrm>
        </p:spPr>
        <p:txBody>
          <a:bodyPr/>
          <a:lstStyle/>
          <a:p>
            <a:pPr eaLnBrk="1" hangingPunct="1"/>
            <a:r>
              <a:rPr lang="ru-RU" sz="2400" i="1">
                <a:solidFill>
                  <a:srgbClr val="00B0F0"/>
                </a:solidFill>
              </a:rPr>
              <a:t>Новина про початок Першої Світової війни Ахматова зустріла в невеликій садибі Гумільових. Ця« товариська убога земля» увійшла у вірші. Як тоді ж увійшла в її долю історія - початок війни; Сімейне життя не складалося, в серпні 1914 року Гумільов пішов добровольцем на війну, думки про нього прорвуться у віршах, що звучать як молитва про спасіння: 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« И плакать грешно, и томиться грешно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В милом родном дому!»</a:t>
            </a:r>
          </a:p>
        </p:txBody>
      </p:sp>
      <p:pic>
        <p:nvPicPr>
          <p:cNvPr id="14339" name="Рисунок 3" descr="ш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3071813"/>
            <a:ext cx="249872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071813"/>
          </a:xfrm>
        </p:spPr>
        <p:txBody>
          <a:bodyPr/>
          <a:lstStyle/>
          <a:p>
            <a:pPr eaLnBrk="1" hangingPunct="1"/>
            <a:r>
              <a:rPr lang="ru-RU" sz="2400" i="1">
                <a:solidFill>
                  <a:srgbClr val="00B0F0"/>
                </a:solidFill>
              </a:rPr>
              <a:t>1946 році була відкрита компанія проти Ахматової: її поезія була чужою для народу, а в адрес поетеси йшли зневажливі слова. Для Ахматової наступила найважча пора. Виключена із союзу письменників, вона виявляється ізгоєм в рідній країні. Був знищений весь тираж уже надрукованого в 1946 році збірника її віршів.</a:t>
            </a:r>
          </a:p>
        </p:txBody>
      </p:sp>
      <p:pic>
        <p:nvPicPr>
          <p:cNvPr id="15363" name="Рисунок 2" descr="щшшшш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3143250"/>
            <a:ext cx="2233612" cy="326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71</TotalTime>
  <Words>513</Words>
  <Application>Microsoft Office PowerPoint</Application>
  <PresentationFormat>Экран (4:3)</PresentationFormat>
  <Paragraphs>11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Техническая</vt:lpstr>
      <vt:lpstr>Реферат . Підготували учениці 11 класу . Винар Діана і Семенюк Ярина .  </vt:lpstr>
      <vt:lpstr>АННА   АНДРіїВНА   АХМАТОВА 1889- 1966</vt:lpstr>
      <vt:lpstr>Російська поетеса , родом з України, представниця акмеїзму .</vt:lpstr>
      <vt:lpstr>Анна Андріївна Горенко( Ахматова - літературний псевдонім, взятий, по власним словам, в честь прабаби, татарської княгині Ахматової) народилась 11 червня 1889 року поблизу Одеси, в сім'ї флотського інженера- механіка в відставці. Через рік сім'я переїхала в царське село, з яким як і з  Петербургом зв'язано для поетеси все саме найзаповітніше в житті.</vt:lpstr>
      <vt:lpstr>Писати вона почала рано, їй було тоді лише 11. В гімназії, яку вона закінчувала у Києві, Ахматова вчилася не охоче , а після її закінчення, спочатку поступила на юридичний факультет, але вчилась там лише два роки.</vt:lpstr>
      <vt:lpstr>У квітні 1910 р. Аня Горенко стає дружиною Н. С. Гумільова. У нього– автора трьох книг віршів- уже було достатньо відоме ім'я. Коли вияснилось, що вірші пише його молода дружина, то всерйоз до цього поет віднісся не зразу. Але дуже скоро стало ясно- і Гумільову в тому числі, - що в російській поезії зазвучав новий, чистий, талановитий голос.</vt:lpstr>
      <vt:lpstr>В 1912 році. вийшов перший збірник віршів Ахматовой « Вечір». Ця, а також книга віршів « Чотки», яка вийшла через 2 роки визвали у читача і критиків не просто прихильне відношення, як скромно сказанно в автобіографії поета, вони дали можливість говорити про справжню новизну ахмотовської лірики навіть для того на рідкість багатого в історії російській поезії часу.  </vt:lpstr>
      <vt:lpstr>Новина про початок Першої Світової війни Ахматова зустріла в невеликій садибі Гумільових. Ця« товариська убога земля» увійшла у вірші. Як тоді ж увійшла в її долю історія - початок війни; Сімейне життя не складалося, в серпні 1914 року Гумільов пішов добровольцем на війну, думки про нього прорвуться у віршах, що звучать як молитва про спасіння:  « И плакать грешно, и томиться грешно В милом родном дому!»</vt:lpstr>
      <vt:lpstr>1946 році була відкрита компанія проти Ахматової: її поезія була чужою для народу, а в адрес поетеси йшли зневажливі слова. Для Ахматової наступила найважча пора. Виключена із союзу письменників, вона виявляється ізгоєм в рідній країні. Був знищений весь тираж уже надрукованого в 1946 році збірника її віршів.</vt:lpstr>
      <vt:lpstr>Заборона з її імені була знята в 50-х роках. На схилі днів вклад Ахматової  в російську і світову поезію був по достоїнству оцінений . В 1964 р. вона отримала міжнародну премію« Этна – Таормина», яку в урочистій обстановці вручили їй на Сицилії.  </vt:lpstr>
      <vt:lpstr>   Померла   Ахматова 5 березня 1966 року .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АННА   АНДРЕЕВНА   АХМАТОВА 1889- 1966</dc:title>
  <dc:creator>Ольга</dc:creator>
  <cp:lastModifiedBy>1111</cp:lastModifiedBy>
  <cp:revision>13</cp:revision>
  <dcterms:created xsi:type="dcterms:W3CDTF">2009-01-13T17:26:21Z</dcterms:created>
  <dcterms:modified xsi:type="dcterms:W3CDTF">2013-12-10T19:52:20Z</dcterms:modified>
</cp:coreProperties>
</file>