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DAA0-D4C0-4C04-B2D1-E8EC2DE87AD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21E41-83FD-43CE-9376-95EF2A5B4F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Герман Кафка,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батько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Франца Кафки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21E41-83FD-43CE-9376-95EF2A5B4FF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20F59C-47F1-4872-9AD2-11ABF9F2E2A2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8972B2-2FA9-497A-B2E5-A8BABB400A1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Франц Кафка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528392" cy="6250706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Могила Кафки на Новому </a:t>
            </a:r>
            <a:r>
              <a:rPr lang="ru-RU" sz="2800" b="0" dirty="0" err="1" smtClean="0"/>
              <a:t>єврейському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кладовищі</a:t>
            </a:r>
            <a:r>
              <a:rPr lang="ru-RU" sz="2800" b="0" dirty="0" smtClean="0"/>
              <a:t> </a:t>
            </a:r>
            <a:r>
              <a:rPr lang="ru-RU" sz="2800" b="0" dirty="0" err="1" smtClean="0"/>
              <a:t>міста</a:t>
            </a:r>
            <a:r>
              <a:rPr lang="ru-RU" sz="2800" b="0" dirty="0" smtClean="0"/>
              <a:t> Праги. </a:t>
            </a:r>
            <a:r>
              <a:rPr lang="ru-RU" sz="2800" b="0" dirty="0" err="1" smtClean="0"/>
              <a:t>Надпис</a:t>
            </a:r>
            <a:r>
              <a:rPr lang="ru-RU" sz="2800" b="0" dirty="0" smtClean="0"/>
              <a:t> </a:t>
            </a:r>
            <a:r>
              <a:rPr lang="ru-RU" sz="2800" b="0" dirty="0" err="1" smtClean="0"/>
              <a:t>івритом</a:t>
            </a:r>
            <a:r>
              <a:rPr lang="ru-RU" sz="2800" b="0" dirty="0" smtClean="0"/>
              <a:t> говорить</a:t>
            </a:r>
            <a:r>
              <a:rPr lang="ru-RU" sz="2800" b="0" dirty="0" smtClean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0" i="1" dirty="0" smtClean="0"/>
              <a:t>«</a:t>
            </a:r>
            <a:r>
              <a:rPr lang="ru-RU" sz="2800" b="0" i="1" dirty="0" err="1" smtClean="0"/>
              <a:t>Аншл</a:t>
            </a:r>
            <a:r>
              <a:rPr lang="ru-RU" sz="2800" b="0" i="1" dirty="0" smtClean="0"/>
              <a:t> </a:t>
            </a:r>
            <a:r>
              <a:rPr lang="ru-RU" sz="2800" b="0" i="1" dirty="0" err="1" smtClean="0"/>
              <a:t>син</a:t>
            </a:r>
            <a:r>
              <a:rPr lang="ru-RU" sz="2800" b="0" i="1" dirty="0" smtClean="0"/>
              <a:t> </a:t>
            </a:r>
            <a:r>
              <a:rPr lang="ru-RU" sz="2800" b="0" i="1" dirty="0" err="1" smtClean="0"/>
              <a:t>Гениха</a:t>
            </a:r>
            <a:r>
              <a:rPr lang="ru-RU" sz="2800" b="0" i="1" dirty="0" smtClean="0"/>
              <a:t> Кафки та </a:t>
            </a:r>
            <a:r>
              <a:rPr lang="ru-RU" sz="2800" b="0" i="1" dirty="0" err="1" smtClean="0"/>
              <a:t>Етл</a:t>
            </a:r>
            <a:r>
              <a:rPr lang="ru-RU" sz="2800" b="0" i="1" dirty="0" smtClean="0"/>
              <a:t>; </a:t>
            </a:r>
            <a:r>
              <a:rPr lang="ru-RU" sz="2800" b="0" i="1" dirty="0" err="1" smtClean="0"/>
              <a:t>нижче</a:t>
            </a:r>
            <a:r>
              <a:rPr lang="ru-RU" sz="2800" b="0" i="1" dirty="0" smtClean="0"/>
              <a:t> — </a:t>
            </a:r>
            <a:r>
              <a:rPr lang="ru-RU" sz="2800" b="0" i="1" dirty="0" err="1" smtClean="0"/>
              <a:t>батько</a:t>
            </a:r>
            <a:r>
              <a:rPr lang="ru-RU" sz="2800" b="0" i="1" dirty="0" smtClean="0"/>
              <a:t>: </a:t>
            </a:r>
            <a:r>
              <a:rPr lang="ru-RU" sz="2800" b="0" i="1" dirty="0" err="1" smtClean="0"/>
              <a:t>Гених</a:t>
            </a:r>
            <a:r>
              <a:rPr lang="ru-RU" sz="2800" b="0" i="1" dirty="0" smtClean="0"/>
              <a:t> </a:t>
            </a:r>
            <a:r>
              <a:rPr lang="ru-RU" sz="2800" b="0" i="1" dirty="0" err="1" smtClean="0"/>
              <a:t>син</a:t>
            </a:r>
            <a:r>
              <a:rPr lang="ru-RU" sz="2800" b="0" i="1" dirty="0" smtClean="0"/>
              <a:t> Якова Кафки та </a:t>
            </a:r>
            <a:r>
              <a:rPr lang="ru-RU" sz="2800" b="0" i="1" dirty="0" err="1" smtClean="0"/>
              <a:t>Фрадл</a:t>
            </a:r>
            <a:r>
              <a:rPr lang="ru-RU" sz="2800" b="0" i="1" dirty="0" smtClean="0"/>
              <a:t>, </a:t>
            </a:r>
            <a:r>
              <a:rPr lang="ru-RU" sz="2800" b="0" i="1" dirty="0" err="1" smtClean="0"/>
              <a:t>мати</a:t>
            </a:r>
            <a:r>
              <a:rPr lang="ru-RU" sz="2800" b="0" i="1" dirty="0" smtClean="0"/>
              <a:t>: </a:t>
            </a:r>
            <a:r>
              <a:rPr lang="ru-RU" sz="2800" b="0" i="1" dirty="0" err="1" smtClean="0"/>
              <a:t>Етл</a:t>
            </a:r>
            <a:r>
              <a:rPr lang="ru-RU" sz="2800" b="0" i="1" dirty="0" smtClean="0"/>
              <a:t>, дочка Якова </a:t>
            </a:r>
            <a:r>
              <a:rPr lang="ru-RU" sz="2800" b="0" i="1" dirty="0" err="1" smtClean="0"/>
              <a:t>Леві</a:t>
            </a:r>
            <a:r>
              <a:rPr lang="ru-RU" sz="2800" b="0" i="1" dirty="0" smtClean="0"/>
              <a:t> та </a:t>
            </a:r>
            <a:r>
              <a:rPr lang="ru-RU" sz="2800" b="0" i="1" dirty="0" err="1" smtClean="0"/>
              <a:t>Ґути</a:t>
            </a:r>
            <a:r>
              <a:rPr lang="ru-RU" sz="2800" b="0" i="1" dirty="0" smtClean="0"/>
              <a:t>»</a:t>
            </a:r>
            <a:endParaRPr lang="ru-RU" sz="2800" dirty="0"/>
          </a:p>
        </p:txBody>
      </p:sp>
      <p:pic>
        <p:nvPicPr>
          <p:cNvPr id="4" name="Содержимое 3" descr="Grave_of_Kaf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676570" cy="623542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Музей Франца Кафки в </a:t>
            </a:r>
            <a:r>
              <a:rPr lang="ru-RU" b="0" dirty="0" err="1" smtClean="0"/>
              <a:t>Празі</a:t>
            </a:r>
            <a:endParaRPr lang="ru-RU" dirty="0"/>
          </a:p>
        </p:txBody>
      </p:sp>
      <p:pic>
        <p:nvPicPr>
          <p:cNvPr id="4" name="Содержимое 3" descr="Franz_Kafka_Museum_Prag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585524" cy="5229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476672"/>
            <a:ext cx="3960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tx1"/>
                </a:solidFill>
              </a:rPr>
              <a:t>Франц Ка́фка</a:t>
            </a:r>
            <a:r>
              <a:rPr lang="vi-VN" sz="2000" dirty="0">
                <a:solidFill>
                  <a:schemeClr val="tx1"/>
                </a:solidFill>
              </a:rPr>
              <a:t> (нім. </a:t>
            </a:r>
            <a:r>
              <a:rPr lang="en-US" sz="2000" i="1" dirty="0">
                <a:solidFill>
                  <a:schemeClr val="tx1"/>
                </a:solidFill>
              </a:rPr>
              <a:t>Franz Kafka</a:t>
            </a:r>
            <a:r>
              <a:rPr lang="en-US" sz="2000" dirty="0">
                <a:solidFill>
                  <a:schemeClr val="tx1"/>
                </a:solidFill>
              </a:rPr>
              <a:t>; 3 </a:t>
            </a:r>
            <a:r>
              <a:rPr lang="vi-VN" sz="2000" dirty="0">
                <a:solidFill>
                  <a:schemeClr val="tx1"/>
                </a:solidFill>
              </a:rPr>
              <a:t>липня 1883, Прага — 3 </a:t>
            </a:r>
            <a:r>
              <a:rPr lang="vi-VN" sz="2000" dirty="0" smtClean="0">
                <a:solidFill>
                  <a:schemeClr val="tx1"/>
                </a:solidFill>
              </a:rPr>
              <a:t>червня</a:t>
            </a:r>
            <a:r>
              <a:rPr lang="vi-VN" sz="2000" dirty="0">
                <a:solidFill>
                  <a:schemeClr val="tx1"/>
                </a:solidFill>
              </a:rPr>
              <a:t> 1924,Відень) — один із найвизначніших німецькомовних письменників </a:t>
            </a:r>
            <a:r>
              <a:rPr lang="en-US" sz="2000" dirty="0">
                <a:solidFill>
                  <a:schemeClr val="tx1"/>
                </a:solidFill>
              </a:rPr>
              <a:t>XX </a:t>
            </a:r>
            <a:r>
              <a:rPr lang="vi-VN" sz="2000" dirty="0">
                <a:solidFill>
                  <a:schemeClr val="tx1"/>
                </a:solidFill>
              </a:rPr>
              <a:t>ст., більшу частину робіт якого було опубліковано посмертно. Його твори просякнуті абсурдом і страхом перед зовнішнім світом та вищим авторитетом, вони здатні пробуджувати в читачеві відповідні почуття тривоги, що є унікальним явищем у світовій літературі.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Kaf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404664"/>
            <a:ext cx="3967708" cy="56269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рман_Кафка,_батько_Ф.Кафки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0"/>
            <a:ext cx="4179439" cy="6497960"/>
          </a:xfrm>
        </p:spPr>
      </p:pic>
      <p:sp>
        <p:nvSpPr>
          <p:cNvPr id="7" name="TextBox 6"/>
          <p:cNvSpPr txBox="1"/>
          <p:nvPr/>
        </p:nvSpPr>
        <p:spPr>
          <a:xfrm>
            <a:off x="2339752" y="6525344"/>
            <a:ext cx="418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Герман Кафка, </a:t>
            </a:r>
            <a:r>
              <a:rPr lang="ru-RU" dirty="0" err="1"/>
              <a:t>батько</a:t>
            </a:r>
            <a:r>
              <a:rPr lang="ru-RU" dirty="0"/>
              <a:t> Франца Кафки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Юлія_Кафка,мати_Ф.Кафк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4192743" cy="5590322"/>
          </a:xfrm>
        </p:spPr>
      </p:pic>
      <p:sp>
        <p:nvSpPr>
          <p:cNvPr id="7" name="TextBox 6"/>
          <p:cNvSpPr txBox="1"/>
          <p:nvPr/>
        </p:nvSpPr>
        <p:spPr>
          <a:xfrm>
            <a:off x="2051720" y="594928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Юлія</a:t>
            </a:r>
            <a:r>
              <a:rPr lang="ru-RU" sz="3200" dirty="0"/>
              <a:t> Кафка, </a:t>
            </a:r>
            <a:r>
              <a:rPr lang="ru-RU" sz="3200" dirty="0" err="1"/>
              <a:t>мати</a:t>
            </a:r>
            <a:r>
              <a:rPr lang="ru-RU" sz="3200" dirty="0"/>
              <a:t> Ф.Кафки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 smtClean="0"/>
              <a:t>Будинок</a:t>
            </a:r>
            <a:r>
              <a:rPr lang="ru-RU" b="0" dirty="0" smtClean="0"/>
              <a:t>, де </a:t>
            </a:r>
            <a:r>
              <a:rPr lang="ru-RU" b="0" dirty="0" err="1" smtClean="0"/>
              <a:t>народився</a:t>
            </a:r>
            <a:r>
              <a:rPr lang="ru-RU" b="0" dirty="0" smtClean="0"/>
              <a:t> Франц Кафка</a:t>
            </a:r>
            <a:endParaRPr lang="ru-RU" dirty="0"/>
          </a:p>
        </p:txBody>
      </p:sp>
      <p:pic>
        <p:nvPicPr>
          <p:cNvPr id="4" name="Содержимое 3" descr="Praha,_Staré_Město,_Náměstí_Franze_Kafky,_Kafkův_dů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4209" y="1600200"/>
            <a:ext cx="6275581" cy="47085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0" dirty="0" smtClean="0"/>
              <a:t>Франц Кафка у </a:t>
            </a:r>
            <a:r>
              <a:rPr lang="ru-RU" b="0" dirty="0" err="1" smtClean="0"/>
              <a:t>віці</a:t>
            </a:r>
            <a:r>
              <a:rPr lang="ru-RU" b="0" dirty="0" smtClean="0"/>
              <a:t> 1 року</a:t>
            </a:r>
            <a:endParaRPr lang="ru-RU" dirty="0"/>
          </a:p>
        </p:txBody>
      </p:sp>
      <p:pic>
        <p:nvPicPr>
          <p:cNvPr id="4" name="Содержимое 3" descr="Кафка_в_1_рі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201672"/>
            <a:ext cx="3312368" cy="550301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err="1" smtClean="0"/>
              <a:t>Сестри</a:t>
            </a:r>
            <a:r>
              <a:rPr lang="ru-RU" b="0" dirty="0" smtClean="0"/>
              <a:t> Франца Кафки</a:t>
            </a:r>
            <a:endParaRPr lang="ru-RU" dirty="0"/>
          </a:p>
        </p:txBody>
      </p:sp>
      <p:pic>
        <p:nvPicPr>
          <p:cNvPr id="4" name="Содержимое 3" descr="Сестри_Ф.Кафки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5556" y="2003573"/>
            <a:ext cx="5992887" cy="390177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Кафка в 6 </a:t>
            </a:r>
            <a:r>
              <a:rPr lang="ru-RU" b="0" dirty="0" err="1" smtClean="0"/>
              <a:t>років</a:t>
            </a:r>
            <a:endParaRPr lang="ru-RU" dirty="0"/>
          </a:p>
        </p:txBody>
      </p:sp>
      <p:pic>
        <p:nvPicPr>
          <p:cNvPr id="4" name="Содержимое 3" descr="Kafka5jah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268760"/>
            <a:ext cx="3744416" cy="526621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err="1" smtClean="0"/>
              <a:t>Дім</a:t>
            </a:r>
            <a:r>
              <a:rPr lang="ru-RU" b="0" dirty="0" smtClean="0"/>
              <a:t>, де </a:t>
            </a:r>
            <a:r>
              <a:rPr lang="ru-RU" b="0" dirty="0" err="1" smtClean="0"/>
              <a:t>знаходилася</a:t>
            </a:r>
            <a:r>
              <a:rPr lang="ru-RU" b="0" dirty="0" smtClean="0"/>
              <a:t> </a:t>
            </a:r>
            <a:r>
              <a:rPr lang="ru-RU" b="0" dirty="0" err="1" smtClean="0"/>
              <a:t>гімназія</a:t>
            </a:r>
            <a:r>
              <a:rPr lang="ru-RU" b="0" dirty="0" smtClean="0"/>
              <a:t>, яку </a:t>
            </a:r>
            <a:r>
              <a:rPr lang="ru-RU" b="0" dirty="0" err="1" smtClean="0"/>
              <a:t>закінчив</a:t>
            </a:r>
            <a:r>
              <a:rPr lang="ru-RU" b="0" dirty="0" smtClean="0"/>
              <a:t> Кафка, а </a:t>
            </a:r>
            <a:r>
              <a:rPr lang="ru-RU" b="0" dirty="0" err="1" smtClean="0"/>
              <a:t>також</a:t>
            </a:r>
            <a:r>
              <a:rPr lang="ru-RU" b="0" dirty="0" smtClean="0"/>
              <a:t> </a:t>
            </a:r>
            <a:r>
              <a:rPr lang="ru-RU" b="0" dirty="0" err="1" smtClean="0"/>
              <a:t>пізніше</a:t>
            </a:r>
            <a:r>
              <a:rPr lang="ru-RU" b="0" dirty="0" smtClean="0"/>
              <a:t> </a:t>
            </a:r>
            <a:r>
              <a:rPr lang="ru-RU" b="0" dirty="0" err="1" smtClean="0"/>
              <a:t>знаходився</a:t>
            </a:r>
            <a:r>
              <a:rPr lang="ru-RU" b="0" dirty="0" smtClean="0"/>
              <a:t> магазин </a:t>
            </a:r>
            <a:r>
              <a:rPr lang="ru-RU" b="0" dirty="0" err="1" smtClean="0"/>
              <a:t>його</a:t>
            </a:r>
            <a:r>
              <a:rPr lang="ru-RU" b="0" dirty="0" smtClean="0"/>
              <a:t> батька</a:t>
            </a:r>
            <a:endParaRPr lang="ru-RU" dirty="0"/>
          </a:p>
        </p:txBody>
      </p:sp>
      <p:pic>
        <p:nvPicPr>
          <p:cNvPr id="4" name="Содержимое 3" descr="853px-Prague_Palace_Kinsky_P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264696" cy="470035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73</Words>
  <Application>Microsoft Office PowerPoint</Application>
  <PresentationFormat>Экран (4:3)</PresentationFormat>
  <Paragraphs>13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Франц Кафка </vt:lpstr>
      <vt:lpstr>Слайд 2</vt:lpstr>
      <vt:lpstr>Слайд 3</vt:lpstr>
      <vt:lpstr>Слайд 4</vt:lpstr>
      <vt:lpstr>Будинок, де народився Франц Кафка</vt:lpstr>
      <vt:lpstr>Франц Кафка у віці 1 року</vt:lpstr>
      <vt:lpstr>Сестри Франца Кафки</vt:lpstr>
      <vt:lpstr>Кафка в 6 років</vt:lpstr>
      <vt:lpstr>Дім, де знаходилася гімназія, яку закінчив Кафка, а також пізніше знаходився магазин його батька</vt:lpstr>
      <vt:lpstr>Могила Кафки на Новому єврейському кладовищі міста Праги. Надпис івритом говорить: «Аншл син Гениха Кафки та Етл; нижче — батько: Гених син Якова Кафки та Фрадл, мати: Етл, дочка Якова Леві та Ґути»</vt:lpstr>
      <vt:lpstr>Музей Франца Кафки в Празі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 Кафка</dc:title>
  <dc:creator>Admin</dc:creator>
  <cp:lastModifiedBy>Admin</cp:lastModifiedBy>
  <cp:revision>5</cp:revision>
  <dcterms:created xsi:type="dcterms:W3CDTF">2014-10-23T19:48:29Z</dcterms:created>
  <dcterms:modified xsi:type="dcterms:W3CDTF">2014-10-23T20:35:54Z</dcterms:modified>
</cp:coreProperties>
</file>