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3" autoAdjust="0"/>
    <p:restoredTop sz="88945" autoAdjust="0"/>
  </p:normalViewPr>
  <p:slideViewPr>
    <p:cSldViewPr>
      <p:cViewPr varScale="1">
        <p:scale>
          <a:sx n="65" d="100"/>
          <a:sy n="65" d="100"/>
        </p:scale>
        <p:origin x="-960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F2EDE-4F90-441D-8A0C-66080E1A2D2C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205C4-C7CE-4A6E-B797-390C198A979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73198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051BEC73-49AA-45BC-B16C-50B32D0D6D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3D82040C-D3B1-42F1-A452-9128C48DC3A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008370_pointarena.jp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0000"/>
          </a:blip>
          <a:srcRect l="2500" t="4735" r="2500" b="9764"/>
          <a:stretch>
            <a:fillRect/>
          </a:stretch>
        </p:blipFill>
        <p:spPr>
          <a:xfrm>
            <a:off x="394977" y="1000108"/>
            <a:ext cx="8143931" cy="3643338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929322" y="0"/>
            <a:ext cx="235745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45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29322" y="785794"/>
            <a:ext cx="2357454" cy="4000528"/>
          </a:xfrm>
          <a:prstGeom prst="rect">
            <a:avLst/>
          </a:prstGeom>
          <a:noFill/>
          <a:ln w="9525">
            <a:solidFill>
              <a:schemeClr val="bg1">
                <a:alpha val="3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72132" y="4857760"/>
            <a:ext cx="307183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  <a:latin typeface="Gill Sans MT Condensed" pitchFamily="34" charset="0"/>
              </a:rPr>
              <a:t>Эрнест Миллер </a:t>
            </a:r>
            <a:r>
              <a:rPr lang="ru-RU" sz="2800" b="1" dirty="0" smtClean="0">
                <a:solidFill>
                  <a:prstClr val="white"/>
                </a:solidFill>
                <a:latin typeface="Gill Sans MT Condensed" pitchFamily="34" charset="0"/>
              </a:rPr>
              <a:t>Хемингуэй </a:t>
            </a:r>
            <a:r>
              <a:rPr lang="ru-RU" sz="2800" b="1" dirty="0" smtClean="0"/>
              <a:t>1899–1961</a:t>
            </a:r>
          </a:p>
          <a:p>
            <a:pPr algn="ctr"/>
            <a:endParaRPr lang="en-US" sz="2800" b="1" dirty="0">
              <a:solidFill>
                <a:prstClr val="white"/>
              </a:solidFill>
              <a:latin typeface="Gill Sans MT Condense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3194" t="1896" r="973" b="1390"/>
          <a:stretch>
            <a:fillRect/>
          </a:stretch>
        </p:blipFill>
        <p:spPr bwMode="auto">
          <a:xfrm>
            <a:off x="5929322" y="785794"/>
            <a:ext cx="2357454" cy="4007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19203602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261 -4.07956E-6 L 0.19479 -4.07956E-6 L 1.38889E-6 -4.07956E-6 " pathEditMode="relative" ptsTypes="A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33302  E" pathEditMode="relative" ptsTypes="">
                                      <p:cBhvr>
                                        <p:cTn id="11" dur="2000" spd="-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714356"/>
            <a:ext cx="4357718" cy="564360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 smtClean="0"/>
              <a:t>Эрнест  Хемингуэй один </a:t>
            </a:r>
            <a:r>
              <a:rPr lang="ru-RU" dirty="0" smtClean="0"/>
              <a:t>из наиболее популярных и влиятельных американских писателей 20 </a:t>
            </a:r>
            <a:r>
              <a:rPr lang="ru-RU" dirty="0" smtClean="0"/>
              <a:t>века. Родился </a:t>
            </a:r>
            <a:r>
              <a:rPr lang="ru-RU" dirty="0" smtClean="0"/>
              <a:t>в </a:t>
            </a:r>
            <a:r>
              <a:rPr lang="ru-RU" dirty="0" err="1" smtClean="0"/>
              <a:t>Оук-Парке</a:t>
            </a:r>
            <a:r>
              <a:rPr lang="ru-RU" dirty="0" smtClean="0"/>
              <a:t> (шт. Иллинойс) в семье врача. </a:t>
            </a:r>
            <a:r>
              <a:rPr lang="ru-RU" dirty="0" smtClean="0"/>
              <a:t>Учился </a:t>
            </a:r>
            <a:r>
              <a:rPr lang="ru-RU" dirty="0" smtClean="0"/>
              <a:t>в местных школах. В школьные годы активно занимался спортом. Окончив школу, навсегда покинул дом и стал репортером в канзасской газете «Стар», где приобрел ценные писательские навыки.</a:t>
            </a:r>
            <a:endParaRPr lang="ru-RU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85728"/>
            <a:ext cx="3611939" cy="607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500042"/>
            <a:ext cx="4714876" cy="592935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Неоднократно пытался поступить на военную службу, но из-за полученного в отрочестве повреждения глаза его всякий раз признавали негодным. Хемингуэй все же попал на Первую мировую войну водителем санитарной машины Красного Креста. В июле 1918 он получил тяжелое ранение под </a:t>
            </a:r>
            <a:r>
              <a:rPr lang="ru-RU" dirty="0" err="1" smtClean="0"/>
              <a:t>Фоссальта-ди-Пьяве</a:t>
            </a:r>
            <a:r>
              <a:rPr lang="ru-RU" dirty="0" smtClean="0"/>
              <a:t> в Италии и впоследствии был награжден итальянской медалью. После увольнения уехал долечиваться в Мичиган, но вскоре снова отправился в Европу иностранным корреспондентом газеты «Торонто стар». Он поселился в </a:t>
            </a:r>
            <a:r>
              <a:rPr lang="ru-RU" dirty="0" smtClean="0"/>
              <a:t>Париже.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928670"/>
            <a:ext cx="3852996" cy="492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2066" y="1571612"/>
            <a:ext cx="3657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 Первая книга Хемингуэя — сборник рассказов «В наше время» (1925), вышла в Париже, в следующем году появился роман «И восходит солнце» («Фиеста»), посвященный «потерянному поколению», как и принесший автору мировую популярность роман «Прощай, оружие!» (1929).</a:t>
            </a: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2928958" cy="3655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3386113"/>
            <a:ext cx="2571768" cy="34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1857364"/>
            <a:ext cx="2711062" cy="36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6186502" cy="548324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1-й половине 30-х гг. Хемингуэй переживает глубокий творческий кризис, пытается заново осмыслить пройденный им путь и определить эстетические принципы своего творчества. Пытаясь найти себя, писатель много путешествует, охотится в экзотических странах Африки. Итогом становятся книги «Смерть после полудня» (1932), «Зеленые холмы Африки» (1935), сборник рассказов «Победитель не получает ничего» (1933). Преодоление кризиса намечается в романе «Иметь и не иметь» (1937), но истинно новый период творчества писателя начинается с его деятельностью военным корреспондентом во время Испанской революции 1931—1939 гг., давшей тему для многих репортажей, очерков и художественных произведений, крупнейшие и известнейшее из которых — пьеса «Пятая колонна» и роман «По ком звонит колокол» (1940).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43702" y="214290"/>
            <a:ext cx="2500298" cy="3062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680" y="3286124"/>
            <a:ext cx="2500320" cy="3333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285728"/>
            <a:ext cx="4143404" cy="67151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Во время Второй мировой войны Хемингуэй вновь возвращается в ряды армии США; по окончании войны в его творчестве вновь наступает заметный спад — весьма слабый и во многом вторичный роман «За рекой, в тени деревьев» (1950) и незавершенный роман «Острова в океане» (опубликован 1970). Однако в 1952 г. появляется повесть-притча «Старик и море», ставшая итогом творчества писателя, за которую ему были присуждены </a:t>
            </a:r>
            <a:r>
              <a:rPr lang="ru-RU" dirty="0" err="1" smtClean="0"/>
              <a:t>Пулицеровская</a:t>
            </a:r>
            <a:r>
              <a:rPr lang="ru-RU" dirty="0" smtClean="0"/>
              <a:t> (1953) и Нобелевская (1954) премии.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286124"/>
            <a:ext cx="2714612" cy="3301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357166"/>
            <a:ext cx="3071802" cy="2912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1285860"/>
            <a:ext cx="3657600" cy="4525963"/>
          </a:xfrm>
        </p:spPr>
        <p:txBody>
          <a:bodyPr/>
          <a:lstStyle/>
          <a:p>
            <a:r>
              <a:rPr lang="ru-RU" dirty="0" smtClean="0"/>
              <a:t> Через несколько лет наступил новый кризис, из которого Хемингуэй уже не смог выйти и покончил с собой в </a:t>
            </a:r>
            <a:r>
              <a:rPr lang="ru-RU" dirty="0" err="1" smtClean="0"/>
              <a:t>Кетчеме</a:t>
            </a:r>
            <a:r>
              <a:rPr lang="ru-RU" dirty="0" smtClean="0"/>
              <a:t>, штат Айдахо, 2 июля 1961 г.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2638" y="714356"/>
            <a:ext cx="4216992" cy="541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8A319A-4327-49CF-86D0-8A6BE66004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0</TotalTime>
  <Words>444</Words>
  <Application>Microsoft Office PowerPoint</Application>
  <PresentationFormat>Экран (4:3)</PresentationFormat>
  <Paragraphs>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2014-04-24T16:44:16Z</dcterms:created>
  <dcterms:modified xsi:type="dcterms:W3CDTF">2014-04-24T19:19:07Z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TC018814269991</vt:lpwstr>
  </property>
</Properties>
</file>