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FBB"/>
    <a:srgbClr val="2B3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15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B5502-A550-43CD-BE16-D9C51D68B234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FE5DC64-1E3D-4EE2-A8A0-3D990FF015BE}">
      <dgm:prSet phldrT="[Текст]"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Присвяти</a:t>
          </a:r>
          <a:endParaRPr lang="uk-UA" sz="17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3B6902-7F13-48AD-9D50-5EA71F175E27}" type="par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7BBAC9-ADD3-45A9-BC13-8475307323CF}" type="sib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55E9CC-1CC6-470D-8D12-AD2A45C775CD}">
      <dgm:prSet phldrT="[Текст]" custT="1"/>
      <dgm:spPr/>
      <dgm:t>
        <a:bodyPr/>
        <a:lstStyle/>
        <a:p>
          <a:r>
            <a:rPr lang="uk-UA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Діти Адама</a:t>
          </a:r>
          <a:endParaRPr lang="uk-UA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926E23-440F-48E6-932C-BE000B71AF57}" type="par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EFA8A7B-195B-477E-A3D1-CF66F5D1E44B}" type="sib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487F54-3ADE-4351-B1FB-9C438F329A27}">
      <dgm:prSet phldrT="[Текст]" custT="1"/>
      <dgm:spPr/>
      <dgm:t>
        <a:bodyPr/>
        <a:lstStyle/>
        <a:p>
          <a:r>
            <a:rPr lang="uk-UA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Аїр </a:t>
          </a:r>
          <a:r>
            <a:rPr lang="uk-UA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Благовонний</a:t>
          </a:r>
          <a:endParaRPr lang="uk-UA" sz="17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903C20-17F0-48BB-BF5F-22CC166D7CFB}" type="par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D328BB-7CBA-4140-AD24-443411BEBBE4}" type="sib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A0E216A-12BD-4C8D-9D41-A3A8D858583E}">
      <dgm:prSet phldrT="[Текст]"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Перелітні птахи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D3BB7AE-3844-494A-9A43-682187496023}" type="parTrans" cxnId="{A13B5A29-BE00-4000-8130-33C119354DC2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240461B-52A5-4EAD-8D8A-6A381F2D0EEB}" type="sibTrans" cxnId="{A13B5A29-BE00-4000-8130-33C119354DC2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49CC8E-5029-40BE-924B-10CB54DDD4D2}" type="pres">
      <dgm:prSet presAssocID="{852B5502-A550-43CD-BE16-D9C51D68B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984435-0615-4070-9F83-28862070D714}" type="pres">
      <dgm:prSet presAssocID="{3FE5DC64-1E3D-4EE2-A8A0-3D990FF015B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474307-ACA0-4608-B8D7-61428037CA19}" type="pres">
      <dgm:prSet presAssocID="{0B7BBAC9-ADD3-45A9-BC13-8475307323CF}" presName="space" presStyleCnt="0"/>
      <dgm:spPr/>
    </dgm:pt>
    <dgm:pt modelId="{08A7B2A6-0E84-4BA1-BE97-A5D4BEFC29D1}" type="pres">
      <dgm:prSet presAssocID="{A355E9CC-1CC6-470D-8D12-AD2A45C775C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95BA9B-A4FB-48F4-B770-016DBE69DACB}" type="pres">
      <dgm:prSet presAssocID="{9EFA8A7B-195B-477E-A3D1-CF66F5D1E44B}" presName="space" presStyleCnt="0"/>
      <dgm:spPr/>
    </dgm:pt>
    <dgm:pt modelId="{E364A9A0-D6F0-496B-AEE3-05A14B63BDB3}" type="pres">
      <dgm:prSet presAssocID="{A0487F54-3ADE-4351-B1FB-9C438F329A2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137D1A-4F9F-4540-A1FA-79A72C7B9C72}" type="pres">
      <dgm:prSet presAssocID="{0BD328BB-7CBA-4140-AD24-443411BEBBE4}" presName="space" presStyleCnt="0"/>
      <dgm:spPr/>
    </dgm:pt>
    <dgm:pt modelId="{76BAA2D7-E9CD-4E61-820D-44402E5D05CF}" type="pres">
      <dgm:prSet presAssocID="{EA0E216A-12BD-4C8D-9D41-A3A8D858583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2B0AF2-09E3-41B6-913D-D10ABBA1BFC9}" srcId="{852B5502-A550-43CD-BE16-D9C51D68B234}" destId="{A0487F54-3ADE-4351-B1FB-9C438F329A27}" srcOrd="2" destOrd="0" parTransId="{37903C20-17F0-48BB-BF5F-22CC166D7CFB}" sibTransId="{0BD328BB-7CBA-4140-AD24-443411BEBBE4}"/>
    <dgm:cxn modelId="{08C8EDAF-07E0-4354-A873-D6E213CA1C2D}" type="presOf" srcId="{EA0E216A-12BD-4C8D-9D41-A3A8D858583E}" destId="{76BAA2D7-E9CD-4E61-820D-44402E5D05CF}" srcOrd="0" destOrd="0" presId="urn:microsoft.com/office/officeart/2005/8/layout/venn3"/>
    <dgm:cxn modelId="{0869B7B7-911B-446A-A14D-092D37A774EF}" type="presOf" srcId="{852B5502-A550-43CD-BE16-D9C51D68B234}" destId="{FD49CC8E-5029-40BE-924B-10CB54DDD4D2}" srcOrd="0" destOrd="0" presId="urn:microsoft.com/office/officeart/2005/8/layout/venn3"/>
    <dgm:cxn modelId="{B20D8123-8F0A-41FE-9257-C3A2256FFD0D}" srcId="{852B5502-A550-43CD-BE16-D9C51D68B234}" destId="{3FE5DC64-1E3D-4EE2-A8A0-3D990FF015BE}" srcOrd="0" destOrd="0" parTransId="{C43B6902-7F13-48AD-9D50-5EA71F175E27}" sibTransId="{0B7BBAC9-ADD3-45A9-BC13-8475307323CF}"/>
    <dgm:cxn modelId="{62C43CCF-810B-4FDE-A8BE-C3778457E2E7}" type="presOf" srcId="{A0487F54-3ADE-4351-B1FB-9C438F329A27}" destId="{E364A9A0-D6F0-496B-AEE3-05A14B63BDB3}" srcOrd="0" destOrd="0" presId="urn:microsoft.com/office/officeart/2005/8/layout/venn3"/>
    <dgm:cxn modelId="{A13B5A29-BE00-4000-8130-33C119354DC2}" srcId="{852B5502-A550-43CD-BE16-D9C51D68B234}" destId="{EA0E216A-12BD-4C8D-9D41-A3A8D858583E}" srcOrd="3" destOrd="0" parTransId="{3D3BB7AE-3844-494A-9A43-682187496023}" sibTransId="{9240461B-52A5-4EAD-8D8A-6A381F2D0EEB}"/>
    <dgm:cxn modelId="{6BC8BB23-E660-4179-9412-5AF819C5D313}" srcId="{852B5502-A550-43CD-BE16-D9C51D68B234}" destId="{A355E9CC-1CC6-470D-8D12-AD2A45C775CD}" srcOrd="1" destOrd="0" parTransId="{A0926E23-440F-48E6-932C-BE000B71AF57}" sibTransId="{9EFA8A7B-195B-477E-A3D1-CF66F5D1E44B}"/>
    <dgm:cxn modelId="{04C7B0A7-45A9-4810-B0D6-8E07B0ADA667}" type="presOf" srcId="{A355E9CC-1CC6-470D-8D12-AD2A45C775CD}" destId="{08A7B2A6-0E84-4BA1-BE97-A5D4BEFC29D1}" srcOrd="0" destOrd="0" presId="urn:microsoft.com/office/officeart/2005/8/layout/venn3"/>
    <dgm:cxn modelId="{B9288E7D-CB71-49AB-AEAC-2C9524614FE6}" type="presOf" srcId="{3FE5DC64-1E3D-4EE2-A8A0-3D990FF015BE}" destId="{36984435-0615-4070-9F83-28862070D714}" srcOrd="0" destOrd="0" presId="urn:microsoft.com/office/officeart/2005/8/layout/venn3"/>
    <dgm:cxn modelId="{2C739300-647C-4802-8204-3A23643C5DD6}" type="presParOf" srcId="{FD49CC8E-5029-40BE-924B-10CB54DDD4D2}" destId="{36984435-0615-4070-9F83-28862070D714}" srcOrd="0" destOrd="0" presId="urn:microsoft.com/office/officeart/2005/8/layout/venn3"/>
    <dgm:cxn modelId="{7D04F9FA-C57D-412A-B7D2-0169F6545811}" type="presParOf" srcId="{FD49CC8E-5029-40BE-924B-10CB54DDD4D2}" destId="{CD474307-ACA0-4608-B8D7-61428037CA19}" srcOrd="1" destOrd="0" presId="urn:microsoft.com/office/officeart/2005/8/layout/venn3"/>
    <dgm:cxn modelId="{19202B86-5851-4324-AD81-4B6C55A405A9}" type="presParOf" srcId="{FD49CC8E-5029-40BE-924B-10CB54DDD4D2}" destId="{08A7B2A6-0E84-4BA1-BE97-A5D4BEFC29D1}" srcOrd="2" destOrd="0" presId="urn:microsoft.com/office/officeart/2005/8/layout/venn3"/>
    <dgm:cxn modelId="{23B2F95F-23A2-4C20-883C-7A6E4F3EB37C}" type="presParOf" srcId="{FD49CC8E-5029-40BE-924B-10CB54DDD4D2}" destId="{2895BA9B-A4FB-48F4-B770-016DBE69DACB}" srcOrd="3" destOrd="0" presId="urn:microsoft.com/office/officeart/2005/8/layout/venn3"/>
    <dgm:cxn modelId="{0F6228A6-FC53-4500-93BA-6533A3B57146}" type="presParOf" srcId="{FD49CC8E-5029-40BE-924B-10CB54DDD4D2}" destId="{E364A9A0-D6F0-496B-AEE3-05A14B63BDB3}" srcOrd="4" destOrd="0" presId="urn:microsoft.com/office/officeart/2005/8/layout/venn3"/>
    <dgm:cxn modelId="{AB383ADB-AC79-4200-8BF2-B44770D5F231}" type="presParOf" srcId="{FD49CC8E-5029-40BE-924B-10CB54DDD4D2}" destId="{11137D1A-4F9F-4540-A1FA-79A72C7B9C72}" srcOrd="5" destOrd="0" presId="urn:microsoft.com/office/officeart/2005/8/layout/venn3"/>
    <dgm:cxn modelId="{30421F8B-6F5E-48AC-8ED1-228EB52D7627}" type="presParOf" srcId="{FD49CC8E-5029-40BE-924B-10CB54DDD4D2}" destId="{76BAA2D7-E9CD-4E61-820D-44402E5D05CF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B5502-A550-43CD-BE16-D9C51D68B234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FE5DC64-1E3D-4EE2-A8A0-3D990FF015BE}">
      <dgm:prSet phldrT="[Текст]" custT="1"/>
      <dgm:spPr/>
      <dgm:t>
        <a:bodyPr/>
        <a:lstStyle/>
        <a:p>
          <a:r>
            <a:rPr lang="uk-UA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Морські хвилі</a:t>
          </a:r>
          <a:endParaRPr lang="uk-UA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3B6902-7F13-48AD-9D50-5EA71F175E27}" type="par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7BBAC9-ADD3-45A9-BC13-8475307323CF}" type="sib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55E9CC-1CC6-470D-8D12-AD2A45C775CD}">
      <dgm:prSet phldrT="[Текст]" custT="1"/>
      <dgm:spPr/>
      <dgm:t>
        <a:bodyPr/>
        <a:lstStyle/>
        <a:p>
          <a:r>
            <a:rPr lang="uk-UA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При дорозі</a:t>
          </a:r>
          <a:endParaRPr lang="uk-UA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926E23-440F-48E6-932C-BE000B71AF57}" type="par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EFA8A7B-195B-477E-A3D1-CF66F5D1E44B}" type="sib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487F54-3ADE-4351-B1FB-9C438F329A27}">
      <dgm:prSet phldrT="[Текст]" custT="1"/>
      <dgm:spPr/>
      <dgm:t>
        <a:bodyPr/>
        <a:lstStyle/>
        <a:p>
          <a:r>
            <a:rPr lang="uk-UA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Бара-банний</a:t>
          </a:r>
          <a:r>
            <a:rPr lang="uk-UA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бій</a:t>
          </a:r>
          <a:endParaRPr lang="uk-UA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903C20-17F0-48BB-BF5F-22CC166D7CFB}" type="par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D328BB-7CBA-4140-AD24-443411BEBBE4}" type="sib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A0E216A-12BD-4C8D-9D41-A3A8D858583E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Пам'яті президента Лінкольна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D3BB7AE-3844-494A-9A43-682187496023}" type="parTrans" cxnId="{A13B5A29-BE00-4000-8130-33C119354DC2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240461B-52A5-4EAD-8D8A-6A381F2D0EEB}" type="sibTrans" cxnId="{A13B5A29-BE00-4000-8130-33C119354DC2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49CC8E-5029-40BE-924B-10CB54DDD4D2}" type="pres">
      <dgm:prSet presAssocID="{852B5502-A550-43CD-BE16-D9C51D68B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984435-0615-4070-9F83-28862070D714}" type="pres">
      <dgm:prSet presAssocID="{3FE5DC64-1E3D-4EE2-A8A0-3D990FF015BE}" presName="Name5" presStyleLbl="vennNode1" presStyleIdx="0" presStyleCnt="4" custScaleX="10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474307-ACA0-4608-B8D7-61428037CA19}" type="pres">
      <dgm:prSet presAssocID="{0B7BBAC9-ADD3-45A9-BC13-8475307323CF}" presName="space" presStyleCnt="0"/>
      <dgm:spPr/>
    </dgm:pt>
    <dgm:pt modelId="{08A7B2A6-0E84-4BA1-BE97-A5D4BEFC29D1}" type="pres">
      <dgm:prSet presAssocID="{A355E9CC-1CC6-470D-8D12-AD2A45C775C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95BA9B-A4FB-48F4-B770-016DBE69DACB}" type="pres">
      <dgm:prSet presAssocID="{9EFA8A7B-195B-477E-A3D1-CF66F5D1E44B}" presName="space" presStyleCnt="0"/>
      <dgm:spPr/>
    </dgm:pt>
    <dgm:pt modelId="{E364A9A0-D6F0-496B-AEE3-05A14B63BDB3}" type="pres">
      <dgm:prSet presAssocID="{A0487F54-3ADE-4351-B1FB-9C438F329A2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137D1A-4F9F-4540-A1FA-79A72C7B9C72}" type="pres">
      <dgm:prSet presAssocID="{0BD328BB-7CBA-4140-AD24-443411BEBBE4}" presName="space" presStyleCnt="0"/>
      <dgm:spPr/>
    </dgm:pt>
    <dgm:pt modelId="{76BAA2D7-E9CD-4E61-820D-44402E5D05CF}" type="pres">
      <dgm:prSet presAssocID="{EA0E216A-12BD-4C8D-9D41-A3A8D858583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2B0AF2-09E3-41B6-913D-D10ABBA1BFC9}" srcId="{852B5502-A550-43CD-BE16-D9C51D68B234}" destId="{A0487F54-3ADE-4351-B1FB-9C438F329A27}" srcOrd="2" destOrd="0" parTransId="{37903C20-17F0-48BB-BF5F-22CC166D7CFB}" sibTransId="{0BD328BB-7CBA-4140-AD24-443411BEBBE4}"/>
    <dgm:cxn modelId="{D152F1C4-96A7-429C-A563-55C044D51FBF}" type="presOf" srcId="{EA0E216A-12BD-4C8D-9D41-A3A8D858583E}" destId="{76BAA2D7-E9CD-4E61-820D-44402E5D05CF}" srcOrd="0" destOrd="0" presId="urn:microsoft.com/office/officeart/2005/8/layout/venn3"/>
    <dgm:cxn modelId="{B20D8123-8F0A-41FE-9257-C3A2256FFD0D}" srcId="{852B5502-A550-43CD-BE16-D9C51D68B234}" destId="{3FE5DC64-1E3D-4EE2-A8A0-3D990FF015BE}" srcOrd="0" destOrd="0" parTransId="{C43B6902-7F13-48AD-9D50-5EA71F175E27}" sibTransId="{0B7BBAC9-ADD3-45A9-BC13-8475307323CF}"/>
    <dgm:cxn modelId="{F10C68EF-5020-41B5-B03F-656D7B7B0760}" type="presOf" srcId="{A0487F54-3ADE-4351-B1FB-9C438F329A27}" destId="{E364A9A0-D6F0-496B-AEE3-05A14B63BDB3}" srcOrd="0" destOrd="0" presId="urn:microsoft.com/office/officeart/2005/8/layout/venn3"/>
    <dgm:cxn modelId="{60CEC0D4-B09E-4F47-8765-B184D648B157}" type="presOf" srcId="{3FE5DC64-1E3D-4EE2-A8A0-3D990FF015BE}" destId="{36984435-0615-4070-9F83-28862070D714}" srcOrd="0" destOrd="0" presId="urn:microsoft.com/office/officeart/2005/8/layout/venn3"/>
    <dgm:cxn modelId="{A13B5A29-BE00-4000-8130-33C119354DC2}" srcId="{852B5502-A550-43CD-BE16-D9C51D68B234}" destId="{EA0E216A-12BD-4C8D-9D41-A3A8D858583E}" srcOrd="3" destOrd="0" parTransId="{3D3BB7AE-3844-494A-9A43-682187496023}" sibTransId="{9240461B-52A5-4EAD-8D8A-6A381F2D0EEB}"/>
    <dgm:cxn modelId="{A2843BD2-7994-4321-8646-5D60402DABBE}" type="presOf" srcId="{852B5502-A550-43CD-BE16-D9C51D68B234}" destId="{FD49CC8E-5029-40BE-924B-10CB54DDD4D2}" srcOrd="0" destOrd="0" presId="urn:microsoft.com/office/officeart/2005/8/layout/venn3"/>
    <dgm:cxn modelId="{6BC8BB23-E660-4179-9412-5AF819C5D313}" srcId="{852B5502-A550-43CD-BE16-D9C51D68B234}" destId="{A355E9CC-1CC6-470D-8D12-AD2A45C775CD}" srcOrd="1" destOrd="0" parTransId="{A0926E23-440F-48E6-932C-BE000B71AF57}" sibTransId="{9EFA8A7B-195B-477E-A3D1-CF66F5D1E44B}"/>
    <dgm:cxn modelId="{D15D5BBD-4C2D-4D8B-9B27-F236AA4D13B4}" type="presOf" srcId="{A355E9CC-1CC6-470D-8D12-AD2A45C775CD}" destId="{08A7B2A6-0E84-4BA1-BE97-A5D4BEFC29D1}" srcOrd="0" destOrd="0" presId="urn:microsoft.com/office/officeart/2005/8/layout/venn3"/>
    <dgm:cxn modelId="{B46834C2-46E5-4D38-A447-7E240BCBC118}" type="presParOf" srcId="{FD49CC8E-5029-40BE-924B-10CB54DDD4D2}" destId="{36984435-0615-4070-9F83-28862070D714}" srcOrd="0" destOrd="0" presId="urn:microsoft.com/office/officeart/2005/8/layout/venn3"/>
    <dgm:cxn modelId="{D188169F-8F88-494E-BCE2-ACE629CE50CB}" type="presParOf" srcId="{FD49CC8E-5029-40BE-924B-10CB54DDD4D2}" destId="{CD474307-ACA0-4608-B8D7-61428037CA19}" srcOrd="1" destOrd="0" presId="urn:microsoft.com/office/officeart/2005/8/layout/venn3"/>
    <dgm:cxn modelId="{09531E9D-7436-41D9-BB5E-610CD27C984A}" type="presParOf" srcId="{FD49CC8E-5029-40BE-924B-10CB54DDD4D2}" destId="{08A7B2A6-0E84-4BA1-BE97-A5D4BEFC29D1}" srcOrd="2" destOrd="0" presId="urn:microsoft.com/office/officeart/2005/8/layout/venn3"/>
    <dgm:cxn modelId="{7E9D2EA6-C42C-4B67-8D26-5D1E7E8349B8}" type="presParOf" srcId="{FD49CC8E-5029-40BE-924B-10CB54DDD4D2}" destId="{2895BA9B-A4FB-48F4-B770-016DBE69DACB}" srcOrd="3" destOrd="0" presId="urn:microsoft.com/office/officeart/2005/8/layout/venn3"/>
    <dgm:cxn modelId="{9C3D6C46-905C-4ADA-B96C-F61FEE743A90}" type="presParOf" srcId="{FD49CC8E-5029-40BE-924B-10CB54DDD4D2}" destId="{E364A9A0-D6F0-496B-AEE3-05A14B63BDB3}" srcOrd="4" destOrd="0" presId="urn:microsoft.com/office/officeart/2005/8/layout/venn3"/>
    <dgm:cxn modelId="{92DB70FE-DD97-4216-AA35-4D527002AC55}" type="presParOf" srcId="{FD49CC8E-5029-40BE-924B-10CB54DDD4D2}" destId="{11137D1A-4F9F-4540-A1FA-79A72C7B9C72}" srcOrd="5" destOrd="0" presId="urn:microsoft.com/office/officeart/2005/8/layout/venn3"/>
    <dgm:cxn modelId="{09AABAD8-4985-4CAB-852F-631777938C7E}" type="presParOf" srcId="{FD49CC8E-5029-40BE-924B-10CB54DDD4D2}" destId="{76BAA2D7-E9CD-4E61-820D-44402E5D05CF}" srcOrd="6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B5502-A550-43CD-BE16-D9C51D68B234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FE5DC64-1E3D-4EE2-A8A0-3D990FF015BE}">
      <dgm:prSet phldrT="[Текст]" custT="1"/>
      <dgm:spPr/>
      <dgm:t>
        <a:bodyPr/>
        <a:lstStyle/>
        <a:p>
          <a:r>
            <a:rPr lang="uk-UA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Осінні ручаї</a:t>
          </a:r>
          <a:endParaRPr lang="uk-UA" sz="3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3B6902-7F13-48AD-9D50-5EA71F175E27}" type="par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7BBAC9-ADD3-45A9-BC13-8475307323CF}" type="sib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55E9CC-1CC6-470D-8D12-AD2A45C775CD}">
      <dgm:prSet phldrT="[Текст]" custT="1"/>
      <dgm:spPr/>
      <dgm:t>
        <a:bodyPr/>
        <a:lstStyle/>
        <a:p>
          <a:r>
            <a:rPr lang="uk-UA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Шепіт божественної смерті</a:t>
          </a:r>
          <a:endParaRPr lang="uk-UA" sz="16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926E23-440F-48E6-932C-BE000B71AF57}" type="par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EFA8A7B-195B-477E-A3D1-CF66F5D1E44B}" type="sib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487F54-3ADE-4351-B1FB-9C438F329A27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Від полудня до зіркової ночі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903C20-17F0-48BB-BF5F-22CC166D7CFB}" type="par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D328BB-7CBA-4140-AD24-443411BEBBE4}" type="sib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A0E216A-12BD-4C8D-9D41-A3A8D858583E}">
      <dgm:prSet phldrT="[Текст]" custT="1"/>
      <dgm:spPr/>
      <dgm:t>
        <a:bodyPr/>
        <a:lstStyle/>
        <a:p>
          <a:r>
            <a:rPr lang="uk-UA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Пісні розставань</a:t>
          </a:r>
          <a:endParaRPr lang="uk-UA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D3BB7AE-3844-494A-9A43-682187496023}" type="parTrans" cxnId="{A13B5A29-BE00-4000-8130-33C119354DC2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240461B-52A5-4EAD-8D8A-6A381F2D0EEB}" type="sibTrans" cxnId="{A13B5A29-BE00-4000-8130-33C119354DC2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49CC8E-5029-40BE-924B-10CB54DDD4D2}" type="pres">
      <dgm:prSet presAssocID="{852B5502-A550-43CD-BE16-D9C51D68B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984435-0615-4070-9F83-28862070D714}" type="pres">
      <dgm:prSet presAssocID="{3FE5DC64-1E3D-4EE2-A8A0-3D990FF015B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474307-ACA0-4608-B8D7-61428037CA19}" type="pres">
      <dgm:prSet presAssocID="{0B7BBAC9-ADD3-45A9-BC13-8475307323CF}" presName="space" presStyleCnt="0"/>
      <dgm:spPr/>
    </dgm:pt>
    <dgm:pt modelId="{08A7B2A6-0E84-4BA1-BE97-A5D4BEFC29D1}" type="pres">
      <dgm:prSet presAssocID="{A355E9CC-1CC6-470D-8D12-AD2A45C775C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95BA9B-A4FB-48F4-B770-016DBE69DACB}" type="pres">
      <dgm:prSet presAssocID="{9EFA8A7B-195B-477E-A3D1-CF66F5D1E44B}" presName="space" presStyleCnt="0"/>
      <dgm:spPr/>
    </dgm:pt>
    <dgm:pt modelId="{E364A9A0-D6F0-496B-AEE3-05A14B63BDB3}" type="pres">
      <dgm:prSet presAssocID="{A0487F54-3ADE-4351-B1FB-9C438F329A2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137D1A-4F9F-4540-A1FA-79A72C7B9C72}" type="pres">
      <dgm:prSet presAssocID="{0BD328BB-7CBA-4140-AD24-443411BEBBE4}" presName="space" presStyleCnt="0"/>
      <dgm:spPr/>
    </dgm:pt>
    <dgm:pt modelId="{76BAA2D7-E9CD-4E61-820D-44402E5D05CF}" type="pres">
      <dgm:prSet presAssocID="{EA0E216A-12BD-4C8D-9D41-A3A8D858583E}" presName="Name5" presStyleLbl="vennNode1" presStyleIdx="3" presStyleCnt="4" custLinFactNeighborX="-5170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2B0AF2-09E3-41B6-913D-D10ABBA1BFC9}" srcId="{852B5502-A550-43CD-BE16-D9C51D68B234}" destId="{A0487F54-3ADE-4351-B1FB-9C438F329A27}" srcOrd="2" destOrd="0" parTransId="{37903C20-17F0-48BB-BF5F-22CC166D7CFB}" sibTransId="{0BD328BB-7CBA-4140-AD24-443411BEBBE4}"/>
    <dgm:cxn modelId="{17AFDF21-804D-4C18-9C7E-F72B5CD7755E}" type="presOf" srcId="{A0487F54-3ADE-4351-B1FB-9C438F329A27}" destId="{E364A9A0-D6F0-496B-AEE3-05A14B63BDB3}" srcOrd="0" destOrd="0" presId="urn:microsoft.com/office/officeart/2005/8/layout/venn3"/>
    <dgm:cxn modelId="{B20D8123-8F0A-41FE-9257-C3A2256FFD0D}" srcId="{852B5502-A550-43CD-BE16-D9C51D68B234}" destId="{3FE5DC64-1E3D-4EE2-A8A0-3D990FF015BE}" srcOrd="0" destOrd="0" parTransId="{C43B6902-7F13-48AD-9D50-5EA71F175E27}" sibTransId="{0B7BBAC9-ADD3-45A9-BC13-8475307323CF}"/>
    <dgm:cxn modelId="{A13B5A29-BE00-4000-8130-33C119354DC2}" srcId="{852B5502-A550-43CD-BE16-D9C51D68B234}" destId="{EA0E216A-12BD-4C8D-9D41-A3A8D858583E}" srcOrd="3" destOrd="0" parTransId="{3D3BB7AE-3844-494A-9A43-682187496023}" sibTransId="{9240461B-52A5-4EAD-8D8A-6A381F2D0EEB}"/>
    <dgm:cxn modelId="{1723D888-E3AC-4685-BFF2-20060AB73D05}" type="presOf" srcId="{852B5502-A550-43CD-BE16-D9C51D68B234}" destId="{FD49CC8E-5029-40BE-924B-10CB54DDD4D2}" srcOrd="0" destOrd="0" presId="urn:microsoft.com/office/officeart/2005/8/layout/venn3"/>
    <dgm:cxn modelId="{21A00809-184F-4599-9E48-1A8CA35B8B10}" type="presOf" srcId="{EA0E216A-12BD-4C8D-9D41-A3A8D858583E}" destId="{76BAA2D7-E9CD-4E61-820D-44402E5D05CF}" srcOrd="0" destOrd="0" presId="urn:microsoft.com/office/officeart/2005/8/layout/venn3"/>
    <dgm:cxn modelId="{6BC8BB23-E660-4179-9412-5AF819C5D313}" srcId="{852B5502-A550-43CD-BE16-D9C51D68B234}" destId="{A355E9CC-1CC6-470D-8D12-AD2A45C775CD}" srcOrd="1" destOrd="0" parTransId="{A0926E23-440F-48E6-932C-BE000B71AF57}" sibTransId="{9EFA8A7B-195B-477E-A3D1-CF66F5D1E44B}"/>
    <dgm:cxn modelId="{8A04B260-F678-4804-B97D-989D15717478}" type="presOf" srcId="{3FE5DC64-1E3D-4EE2-A8A0-3D990FF015BE}" destId="{36984435-0615-4070-9F83-28862070D714}" srcOrd="0" destOrd="0" presId="urn:microsoft.com/office/officeart/2005/8/layout/venn3"/>
    <dgm:cxn modelId="{9632F045-55C5-4AC6-B0A9-EE3DBB76C8A1}" type="presOf" srcId="{A355E9CC-1CC6-470D-8D12-AD2A45C775CD}" destId="{08A7B2A6-0E84-4BA1-BE97-A5D4BEFC29D1}" srcOrd="0" destOrd="0" presId="urn:microsoft.com/office/officeart/2005/8/layout/venn3"/>
    <dgm:cxn modelId="{3D56022B-CFFF-458A-8651-5188F24C1AD2}" type="presParOf" srcId="{FD49CC8E-5029-40BE-924B-10CB54DDD4D2}" destId="{36984435-0615-4070-9F83-28862070D714}" srcOrd="0" destOrd="0" presId="urn:microsoft.com/office/officeart/2005/8/layout/venn3"/>
    <dgm:cxn modelId="{B69BE8E3-0E4B-4B0C-A74A-4A1C346DD986}" type="presParOf" srcId="{FD49CC8E-5029-40BE-924B-10CB54DDD4D2}" destId="{CD474307-ACA0-4608-B8D7-61428037CA19}" srcOrd="1" destOrd="0" presId="urn:microsoft.com/office/officeart/2005/8/layout/venn3"/>
    <dgm:cxn modelId="{AFD1D480-0C82-4BA5-A7D5-7DF2E4DF06B9}" type="presParOf" srcId="{FD49CC8E-5029-40BE-924B-10CB54DDD4D2}" destId="{08A7B2A6-0E84-4BA1-BE97-A5D4BEFC29D1}" srcOrd="2" destOrd="0" presId="urn:microsoft.com/office/officeart/2005/8/layout/venn3"/>
    <dgm:cxn modelId="{11C19547-C95F-4C45-BD42-606270D50EA8}" type="presParOf" srcId="{FD49CC8E-5029-40BE-924B-10CB54DDD4D2}" destId="{2895BA9B-A4FB-48F4-B770-016DBE69DACB}" srcOrd="3" destOrd="0" presId="urn:microsoft.com/office/officeart/2005/8/layout/venn3"/>
    <dgm:cxn modelId="{6F656017-75E5-4701-96DA-7EF24E058F6C}" type="presParOf" srcId="{FD49CC8E-5029-40BE-924B-10CB54DDD4D2}" destId="{E364A9A0-D6F0-496B-AEE3-05A14B63BDB3}" srcOrd="4" destOrd="0" presId="urn:microsoft.com/office/officeart/2005/8/layout/venn3"/>
    <dgm:cxn modelId="{20881959-C1DA-421C-9AC0-F13004EA67F5}" type="presParOf" srcId="{FD49CC8E-5029-40BE-924B-10CB54DDD4D2}" destId="{11137D1A-4F9F-4540-A1FA-79A72C7B9C72}" srcOrd="5" destOrd="0" presId="urn:microsoft.com/office/officeart/2005/8/layout/venn3"/>
    <dgm:cxn modelId="{DD393165-48FF-49C1-9995-851B3B315695}" type="presParOf" srcId="{FD49CC8E-5029-40BE-924B-10CB54DDD4D2}" destId="{76BAA2D7-E9CD-4E61-820D-44402E5D05CF}" srcOrd="6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B5502-A550-43CD-BE16-D9C51D68B234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FE5DC64-1E3D-4EE2-A8A0-3D990FF015BE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Дні семи </a:t>
          </a:r>
          <a:r>
            <a:rPr lang="uk-UA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десітиліття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3B6902-7F13-48AD-9D50-5EA71F175E27}" type="par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7BBAC9-ADD3-45A9-BC13-8475307323CF}" type="sibTrans" cxnId="{B20D8123-8F0A-41FE-9257-C3A2256FFD0D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355E9CC-1CC6-470D-8D12-AD2A45C775CD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Прощавай, моє натхнення!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926E23-440F-48E6-932C-BE000B71AF57}" type="par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EFA8A7B-195B-477E-A3D1-CF66F5D1E44B}" type="sibTrans" cxnId="{6BC8BB23-E660-4179-9412-5AF819C5D313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0487F54-3ADE-4351-B1FB-9C438F329A27}">
      <dgm:prSet phldrT="[Текст]"/>
      <dgm:spPr/>
      <dgm:t>
        <a:bodyPr/>
        <a:lstStyle/>
        <a:p>
          <a:r>
            <a:rPr lang="uk-UA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Ехо</a:t>
          </a:r>
          <a:r>
            <a: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минулих літ</a:t>
          </a:r>
          <a:endParaRPr lang="uk-UA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7903C20-17F0-48BB-BF5F-22CC166D7CFB}" type="par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BD328BB-7CBA-4140-AD24-443411BEBBE4}" type="sibTrans" cxnId="{192B0AF2-09E3-41B6-913D-D10ABBA1BFC9}">
      <dgm:prSet/>
      <dgm:spPr/>
      <dgm:t>
        <a:bodyPr/>
        <a:lstStyle/>
        <a:p>
          <a:endParaRPr lang="uk-U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FD49CC8E-5029-40BE-924B-10CB54DDD4D2}" type="pres">
      <dgm:prSet presAssocID="{852B5502-A550-43CD-BE16-D9C51D68B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984435-0615-4070-9F83-28862070D714}" type="pres">
      <dgm:prSet presAssocID="{3FE5DC64-1E3D-4EE2-A8A0-3D990FF015B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474307-ACA0-4608-B8D7-61428037CA19}" type="pres">
      <dgm:prSet presAssocID="{0B7BBAC9-ADD3-45A9-BC13-8475307323CF}" presName="space" presStyleCnt="0"/>
      <dgm:spPr/>
    </dgm:pt>
    <dgm:pt modelId="{08A7B2A6-0E84-4BA1-BE97-A5D4BEFC29D1}" type="pres">
      <dgm:prSet presAssocID="{A355E9CC-1CC6-470D-8D12-AD2A45C775C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95BA9B-A4FB-48F4-B770-016DBE69DACB}" type="pres">
      <dgm:prSet presAssocID="{9EFA8A7B-195B-477E-A3D1-CF66F5D1E44B}" presName="space" presStyleCnt="0"/>
      <dgm:spPr/>
    </dgm:pt>
    <dgm:pt modelId="{E364A9A0-D6F0-496B-AEE3-05A14B63BDB3}" type="pres">
      <dgm:prSet presAssocID="{A0487F54-3ADE-4351-B1FB-9C438F329A2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92B0AF2-09E3-41B6-913D-D10ABBA1BFC9}" srcId="{852B5502-A550-43CD-BE16-D9C51D68B234}" destId="{A0487F54-3ADE-4351-B1FB-9C438F329A27}" srcOrd="2" destOrd="0" parTransId="{37903C20-17F0-48BB-BF5F-22CC166D7CFB}" sibTransId="{0BD328BB-7CBA-4140-AD24-443411BEBBE4}"/>
    <dgm:cxn modelId="{4C50E445-E4AE-4B8C-8703-DE475F33F256}" type="presOf" srcId="{A0487F54-3ADE-4351-B1FB-9C438F329A27}" destId="{E364A9A0-D6F0-496B-AEE3-05A14B63BDB3}" srcOrd="0" destOrd="0" presId="urn:microsoft.com/office/officeart/2005/8/layout/venn3"/>
    <dgm:cxn modelId="{247C1FC3-E988-4645-A50E-C809B73469AC}" type="presOf" srcId="{852B5502-A550-43CD-BE16-D9C51D68B234}" destId="{FD49CC8E-5029-40BE-924B-10CB54DDD4D2}" srcOrd="0" destOrd="0" presId="urn:microsoft.com/office/officeart/2005/8/layout/venn3"/>
    <dgm:cxn modelId="{B20D8123-8F0A-41FE-9257-C3A2256FFD0D}" srcId="{852B5502-A550-43CD-BE16-D9C51D68B234}" destId="{3FE5DC64-1E3D-4EE2-A8A0-3D990FF015BE}" srcOrd="0" destOrd="0" parTransId="{C43B6902-7F13-48AD-9D50-5EA71F175E27}" sibTransId="{0B7BBAC9-ADD3-45A9-BC13-8475307323CF}"/>
    <dgm:cxn modelId="{149E1FA8-24AE-401D-B2CD-572062E73150}" type="presOf" srcId="{3FE5DC64-1E3D-4EE2-A8A0-3D990FF015BE}" destId="{36984435-0615-4070-9F83-28862070D714}" srcOrd="0" destOrd="0" presId="urn:microsoft.com/office/officeart/2005/8/layout/venn3"/>
    <dgm:cxn modelId="{6BC8BB23-E660-4179-9412-5AF819C5D313}" srcId="{852B5502-A550-43CD-BE16-D9C51D68B234}" destId="{A355E9CC-1CC6-470D-8D12-AD2A45C775CD}" srcOrd="1" destOrd="0" parTransId="{A0926E23-440F-48E6-932C-BE000B71AF57}" sibTransId="{9EFA8A7B-195B-477E-A3D1-CF66F5D1E44B}"/>
    <dgm:cxn modelId="{FFEE6380-4A5E-4568-A825-18C0E3EA4678}" type="presOf" srcId="{A355E9CC-1CC6-470D-8D12-AD2A45C775CD}" destId="{08A7B2A6-0E84-4BA1-BE97-A5D4BEFC29D1}" srcOrd="0" destOrd="0" presId="urn:microsoft.com/office/officeart/2005/8/layout/venn3"/>
    <dgm:cxn modelId="{81AA10EB-91C6-475C-B2C8-3BA15BA5083E}" type="presParOf" srcId="{FD49CC8E-5029-40BE-924B-10CB54DDD4D2}" destId="{36984435-0615-4070-9F83-28862070D714}" srcOrd="0" destOrd="0" presId="urn:microsoft.com/office/officeart/2005/8/layout/venn3"/>
    <dgm:cxn modelId="{D0BC0B7B-56F7-45E7-872A-8651D0F0D5B3}" type="presParOf" srcId="{FD49CC8E-5029-40BE-924B-10CB54DDD4D2}" destId="{CD474307-ACA0-4608-B8D7-61428037CA19}" srcOrd="1" destOrd="0" presId="urn:microsoft.com/office/officeart/2005/8/layout/venn3"/>
    <dgm:cxn modelId="{41166F81-4972-43BA-A54C-3B49EE61783F}" type="presParOf" srcId="{FD49CC8E-5029-40BE-924B-10CB54DDD4D2}" destId="{08A7B2A6-0E84-4BA1-BE97-A5D4BEFC29D1}" srcOrd="2" destOrd="0" presId="urn:microsoft.com/office/officeart/2005/8/layout/venn3"/>
    <dgm:cxn modelId="{D19CE657-DC15-469E-904F-82BCA0D89837}" type="presParOf" srcId="{FD49CC8E-5029-40BE-924B-10CB54DDD4D2}" destId="{2895BA9B-A4FB-48F4-B770-016DBE69DACB}" srcOrd="3" destOrd="0" presId="urn:microsoft.com/office/officeart/2005/8/layout/venn3"/>
    <dgm:cxn modelId="{13EFBB6B-A676-47C7-BAC5-2271900C4843}" type="presParOf" srcId="{FD49CC8E-5029-40BE-924B-10CB54DDD4D2}" destId="{E364A9A0-D6F0-496B-AEE3-05A14B63BDB3}" srcOrd="4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walls.com/pic/201103/800x600/reWalls.com-24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2B3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«ЛИСТЯ ТРАВИ»</a:t>
            </a:r>
            <a:endParaRPr lang="uk-UA" sz="6600" b="1" i="1" dirty="0">
              <a:solidFill>
                <a:srgbClr val="2B3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Збірка</a:t>
            </a: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прославила </a:t>
            </a:r>
            <a:r>
              <a:rPr lang="ru-RU" sz="4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Уолта </a:t>
            </a:r>
            <a:r>
              <a:rPr lang="ru-RU" sz="400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Уітмена</a:t>
            </a:r>
            <a:endParaRPr lang="uk-UA" sz="40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img-fotki.yandex.ru/get/2708/52732579.62/0_913ec_7d817892_-1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4500570"/>
            <a:ext cx="3643338" cy="2521191"/>
          </a:xfrm>
          <a:prstGeom prst="rect">
            <a:avLst/>
          </a:prstGeom>
          <a:noFill/>
        </p:spPr>
      </p:pic>
      <p:pic>
        <p:nvPicPr>
          <p:cNvPr id="6" name="Picture 6" descr="https://lh4.ggpht.com/MUsqnsHmPRkySwcSYfdNExlBlJ4TLbX3XeQT0_J5ttNxF_9sHEip7yRvVrEGMUu8t3c=h9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62" y="0"/>
            <a:ext cx="3643338" cy="265122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ortfoliobib.ucoz.ru/shablon/fon_s_per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15370" cy="6072230"/>
          </a:xfrm>
        </p:spPr>
        <p:txBody>
          <a:bodyPr>
            <a:normAutofit/>
          </a:bodyPr>
          <a:lstStyle/>
          <a:p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...Циклічність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(народження - праця - смерть - безсмертя) властива і всій книжці в цілому, і найголовнішим її складникам.... Поза увагою поета не залишилися ні звичайнісінькі картини американських буднів,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 соціальна трагедія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расової нерівноправності,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жодна з найважливіших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 у європейській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gunb.ru/WebVirtualGalleryBooksYubilyar/Images/backgrou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0" y="1571612"/>
          <a:ext cx="914400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0" y="3214686"/>
          <a:ext cx="91440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0" y="4857760"/>
          <a:ext cx="9144000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fka.ru/img/2011/09/book-g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4917288" cy="39290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7151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1855 року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Уїтмен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виготовив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800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примірників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книжки. На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зеленій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палітурці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автора не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зазначено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стеблинки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трави.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Найбільший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обсягом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починався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так: Я славлю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себе, я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оспівую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себе...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те,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подумаю я,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подумаєш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атом,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належить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само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належить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voyrebenok.ru/images/presentation/literature/m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Ліричний герой «Листя трави» є представником «всіх епох і всіх земель», і тому автор прагне за допомогою завершених циклів різних за жанром віршів і поем розкрити його в усьому розмаїтті часових і просторових взаємозв’язків від народження і до самої смерті, розповісти про об’єктивну дійсність, яка існує поза </a:t>
            </a:r>
            <a:b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людиною, замислитись над </a:t>
            </a:r>
            <a:b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призначенням людини </a:t>
            </a:r>
            <a:b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всесвіті, виявити в </a:t>
            </a:r>
            <a:b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«звичайній людині» </a:t>
            </a:r>
            <a:b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безсмертну її сутність. 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265/88080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Митець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принципово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хотів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лишитися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автором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книжки —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проклятої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уславленої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сліпий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побачить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дорогоцінним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подарунком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трави».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Мудрістю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талантом книга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самобутніша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все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досі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створене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Америкою. Я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щасливий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читаю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книгу,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велика </a:t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дарує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щастя</a:t>
            </a:r>
            <a:endParaRPr lang="uk-UA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lenaranko.ucoz.ru/_ld/1/2190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2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686568" cy="6858000"/>
          </a:xfrm>
        </p:spPr>
        <p:txBody>
          <a:bodyPr>
            <a:normAutofit/>
          </a:bodyPr>
          <a:lstStyle/>
          <a:p>
            <a:pPr algn="r"/>
            <a:r>
              <a:rPr lang="uk-UA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Уітмен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зображує свого героя в усій повноті не лише приватного життя, а й у подробицях суспільних і політичних. Поет виявляє глибокий інтерес до подій соціального життя сучасників, усвідомлюючи власну, причетність до подій епохи, відчуваючи себе краплиною «океану натовпу», рядовим учасником суспільного життя. 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dsovet.su/_ld/356/63229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трансценденталістів: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"здатність пізнавати істину інтуїтивну або шляхом виходу за межі почуттів"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цілісність особистості - як найвища цінність.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Вітмен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людина-поет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взагалі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проявах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вічне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торжество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1468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творів: теми життя і смерті, пошуку людиною самого себе, рівність і однаковість людей, доля індіанців, зображення американської дійсності, піднесення розвитку людини до рівня Бога, взаємозв'язок людини і природи.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0057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Новаторство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Вітмана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використання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верлібу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використання діалогу поет-читач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Вітменівський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каталог (перелік предметів та явищ)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використання засобів виразності : метафори, риторичні запитання, звертання, накази.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поет демократії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335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«ЛИСТЯ ТРАВИ»</vt:lpstr>
      <vt:lpstr>Слайд 2</vt:lpstr>
      <vt:lpstr>Слайд 3</vt:lpstr>
      <vt:lpstr>Слайд 4</vt:lpstr>
      <vt:lpstr>Слайд 5</vt:lpstr>
      <vt:lpstr>Слайд 6</vt:lpstr>
      <vt:lpstr>Тільки сліпий не побачить, яким дорогоцінним подарунком є «Листя трави». Мудрістю і талантом книга вища і самобутніша за все досі створене Америкою. Я щасливий, що читаю цю книгу, бо велика  сила її завжди дарує  нам щастя</vt:lpstr>
      <vt:lpstr>Уітмен зображує свого героя в усій повноті не лише приватного життя, а й у подробицях суспільних і політичних. Поет виявляє глибокий інтерес до подій соціального життя сучасників, усвідомлюючи власну, причетність до подій епохи, відчуваючи себе краплиною «океану натовпу», рядовим учасником суспільного життя. 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«ЛИСТЯ ТРАВИ»</dc:title>
  <cp:lastModifiedBy>Pc</cp:lastModifiedBy>
  <cp:revision>10</cp:revision>
  <dcterms:modified xsi:type="dcterms:W3CDTF">2015-02-09T21:04:18Z</dcterms:modified>
</cp:coreProperties>
</file>