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7qvsOZ1l1V8KM%3Bhttp%253A%252F%252Fproryazan.com%252Fwp-content%252Fuploads%252F2014%252F08%252F222-370x290.jpg%3Bhttp%253A%252F%252Fproryazan.com%252F2014%252F08%252F20%252F46329%3B370%3B290" TargetMode="External"/><Relationship Id="rId2" Type="http://schemas.openxmlformats.org/officeDocument/2006/relationships/hyperlink" Target="https://translate.google.ru/#uk/en/%D0%94%D0%B6%D0%B5%D1%80%D0%B5%D0%BB%D0%B0%20%D1%96%D0%BD%D1%84%D0%BE%D1%80%D0%BC%D0%B0%D1%86%D1%96%D1%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Academic </a:t>
            </a:r>
            <a:r>
              <a:rPr lang="en-US" sz="6000" dirty="0" smtClean="0"/>
              <a:t>vacations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5357826"/>
            <a:ext cx="6143668" cy="118112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/>
              <a:t>Prepared </a:t>
            </a:r>
            <a:r>
              <a:rPr lang="en-US" sz="2000" dirty="0" smtClean="0"/>
              <a:t>by </a:t>
            </a:r>
          </a:p>
          <a:p>
            <a:pPr algn="r"/>
            <a:r>
              <a:rPr lang="en-US" sz="2000" dirty="0" err="1" smtClean="0"/>
              <a:t>Kubaychuk</a:t>
            </a:r>
            <a:r>
              <a:rPr lang="en-US" sz="2000" dirty="0" smtClean="0"/>
              <a:t> Victoria </a:t>
            </a:r>
          </a:p>
          <a:p>
            <a:pPr algn="r"/>
            <a:r>
              <a:rPr lang="en-US" sz="2000" dirty="0" smtClean="0"/>
              <a:t>and </a:t>
            </a:r>
            <a:r>
              <a:rPr lang="en-US" sz="2000" dirty="0" err="1" smtClean="0"/>
              <a:t>Chulkowa</a:t>
            </a:r>
            <a:r>
              <a:rPr lang="en-US" sz="2000" dirty="0" smtClean="0"/>
              <a:t> Ann</a:t>
            </a:r>
            <a:endParaRPr lang="ru-RU" sz="2000" dirty="0"/>
          </a:p>
        </p:txBody>
      </p:sp>
      <p:pic>
        <p:nvPicPr>
          <p:cNvPr id="74754" name="Picture 2" descr="http://img.tyt.by/n/lady.tut.by/0f/e/gde_zarabatyvayut_stud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071678"/>
            <a:ext cx="546705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Summer part-time jobs for students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txBody>
          <a:bodyPr/>
          <a:lstStyle/>
          <a:p>
            <a:r>
              <a:rPr lang="en-US" dirty="0" smtClean="0"/>
              <a:t>The school year is over, put session, all student community is actively undermining took over the search. And where you can get without </a:t>
            </a:r>
            <a:r>
              <a:rPr lang="en-US" dirty="0" smtClean="0"/>
              <a:t>experience and education.</a:t>
            </a:r>
            <a:endParaRPr lang="ru-RU" dirty="0"/>
          </a:p>
        </p:txBody>
      </p:sp>
      <p:pic>
        <p:nvPicPr>
          <p:cNvPr id="88066" name="Picture 2" descr="http://vkurse.ua/i/2012-05/gde-i-kak-ukrainskim-studentam-zarabot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4143380"/>
            <a:ext cx="381000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"profile" place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summer, many students try to find a job in their field, and often it is they do. According vacancies published on specialized sites, have a good chance to forge pros - programmers, web-designers, system administrators. However, employers need students to "experience" - at least, after the 3rd year.</a:t>
            </a:r>
            <a:endParaRPr lang="ru-RU" sz="2400" dirty="0"/>
          </a:p>
        </p:txBody>
      </p:sp>
      <p:pic>
        <p:nvPicPr>
          <p:cNvPr id="89090" name="Picture 2" descr="http://mastersloga.ru/_nw/3/561739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000504"/>
            <a:ext cx="3429024" cy="2423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training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With future profession coincides not every temporary job, but it does not matter. After all, there are many jobs that do not require any special preparation. </a:t>
            </a:r>
          </a:p>
          <a:p>
            <a:r>
              <a:rPr lang="en-US" sz="2000" dirty="0" smtClean="0"/>
              <a:t>One of the most common types of employment for students is courier work. As a temporary monetary reinforcements many fit and work promoter.</a:t>
            </a:r>
            <a:endParaRPr lang="ru-RU" sz="2000" dirty="0"/>
          </a:p>
        </p:txBody>
      </p:sp>
      <p:pic>
        <p:nvPicPr>
          <p:cNvPr id="90114" name="Picture 2" descr="http://focus.ua/modules/thumb.php?u=files/images/44/5479891.jpg&amp;m=c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929066"/>
            <a:ext cx="3714776" cy="2474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in the restaurant ...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46053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One of the places that are easy to get but hard to resist - a work in fast food restaurants. </a:t>
            </a:r>
          </a:p>
          <a:p>
            <a:r>
              <a:rPr lang="en-US" sz="2400" dirty="0" smtClean="0"/>
              <a:t>To get a job, just go to any restaurant and fill out a form. All you need communication skills, good look, right speech and sanitary book.</a:t>
            </a:r>
            <a:endParaRPr lang="ru-RU" sz="2400" dirty="0"/>
          </a:p>
        </p:txBody>
      </p:sp>
      <p:pic>
        <p:nvPicPr>
          <p:cNvPr id="91138" name="Picture 2" descr="http://www.univerpl.com.ua/images/stories/wa_novosti/de_moghe_zarobyty_student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714752"/>
            <a:ext cx="4357718" cy="2889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to extras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Young people can look for jobs in the crowd on TV. </a:t>
            </a:r>
          </a:p>
          <a:p>
            <a:r>
              <a:rPr lang="en-US" sz="2800" dirty="0" smtClean="0"/>
              <a:t>Subscribe in extras is quite simple - catch enough ads on the internet about a set audience.</a:t>
            </a:r>
            <a:endParaRPr lang="ru-RU" sz="2800" dirty="0"/>
          </a:p>
        </p:txBody>
      </p:sp>
      <p:pic>
        <p:nvPicPr>
          <p:cNvPr id="92162" name="Picture 2" descr="http://proryazan.com/wp-content/uploads/2014/08/222-370x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000504"/>
            <a:ext cx="3433105" cy="2690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information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67678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hlinkClick r:id="rId2"/>
              </a:rPr>
              <a:t>https://translate.google.ru/#uk/en/%</a:t>
            </a:r>
            <a:r>
              <a:rPr lang="en-US" dirty="0" smtClean="0">
                <a:hlinkClick r:id="rId2"/>
              </a:rPr>
              <a:t>D0%94%D0%B6%D0%B5%D1%80%D0%B5%D0%BB%D0%B0%20%D1%96%D0%BD%D1%84%D0%BE%D1%80%D0%BC%D0%B0%D1%86%D1%96%D1%97</a:t>
            </a:r>
            <a:endParaRPr lang="en-US" dirty="0" smtClean="0"/>
          </a:p>
          <a:p>
            <a:r>
              <a:rPr lang="en-US" dirty="0" smtClean="0"/>
              <a:t>https://www.google.com.ua/search?q=%D1%81%D1%82%D1%83%D0%B4%D0%B5%D0%BD%D1%82%D0%B8+%D0%BD%D0%B0+%D0%BA%D0%B0%D0%BD%D1%96%D0%BA%D1%83%D0%BB%D0%B0%D1%85&amp;rlz=1C1GKLB_enUA604UA604&amp;espv=2&amp;biw=1024&amp;bih=677&amp;source=lnms&amp;tbm=isch&amp;sa=X&amp;ei=aAs-VKz-D-Ke7gbl7IH4Bg&amp;ved=0CAYQ_AUoAQ#facrc=_&amp;imgdii=_&amp;</a:t>
            </a:r>
            <a:r>
              <a:rPr lang="en-US" dirty="0" smtClean="0"/>
              <a:t>imgrc=apaHC-ms4PDlwM%253A%3Bo</a:t>
            </a:r>
            <a:r>
              <a:rPr lang="en-US" dirty="0" smtClean="0">
                <a:hlinkClick r:id="rId3" action="ppaction://hlinkfile"/>
              </a:rPr>
              <a:t>7qvsOZ1l1V8KM%3Bhttp%253A%252F%252Fproryazan.com%252Fwp-content%252Fuploads%252F2014%252F08%252F222-370x290.jpg%3Bhttp%253A%252F%252Fproryazan.com%252F2014%252F08%252F20%252F46329%3B370%3B290</a:t>
            </a:r>
            <a:endParaRPr lang="en-US" dirty="0" smtClean="0"/>
          </a:p>
          <a:p>
            <a:r>
              <a:rPr lang="en-US" dirty="0" smtClean="0"/>
              <a:t>http://robota.lviv.ua/for-students/55-summer-earnings-for-students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284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Academic vacations</vt:lpstr>
      <vt:lpstr>Summer part-time jobs for students</vt:lpstr>
      <vt:lpstr>Looking for "profile" place</vt:lpstr>
      <vt:lpstr>Without training</vt:lpstr>
      <vt:lpstr>And in the restaurant ...</vt:lpstr>
      <vt:lpstr>Go to extras</vt:lpstr>
      <vt:lpstr>Sources of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vacations</dc:title>
  <cp:lastModifiedBy>XTreme</cp:lastModifiedBy>
  <cp:revision>3</cp:revision>
  <dcterms:modified xsi:type="dcterms:W3CDTF">2014-10-15T06:15:21Z</dcterms:modified>
</cp:coreProperties>
</file>