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75633-016B-4A30-9476-EAAFD3767942}" type="datetimeFigureOut">
              <a:rPr lang="uk-UA" smtClean="0"/>
              <a:t>24.04.2013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172366-A130-49F4-BDDD-CFB68CE7265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9069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B26D7D-D341-4995-90E1-C7504D1379B1}" type="datetimeFigureOut">
              <a:rPr lang="uk-UA" smtClean="0"/>
              <a:t>24.04.2013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05A9172-80B2-4D82-A834-CA4A03F2BDC1}" type="slidenum">
              <a:rPr lang="uk-UA" smtClean="0"/>
              <a:t>‹#›</a:t>
            </a:fld>
            <a:endParaRPr lang="uk-U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6D7D-D341-4995-90E1-C7504D1379B1}" type="datetimeFigureOut">
              <a:rPr lang="uk-UA" smtClean="0"/>
              <a:t>24.04.2013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A9172-80B2-4D82-A834-CA4A03F2BDC1}" type="slidenum">
              <a:rPr lang="uk-UA" smtClean="0"/>
              <a:t>‹#›</a:t>
            </a:fld>
            <a:endParaRPr lang="uk-U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6D7D-D341-4995-90E1-C7504D1379B1}" type="datetimeFigureOut">
              <a:rPr lang="uk-UA" smtClean="0"/>
              <a:t>24.04.2013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A9172-80B2-4D82-A834-CA4A03F2BDC1}" type="slidenum">
              <a:rPr lang="uk-UA" smtClean="0"/>
              <a:t>‹#›</a:t>
            </a:fld>
            <a:endParaRPr lang="uk-U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6D7D-D341-4995-90E1-C7504D1379B1}" type="datetimeFigureOut">
              <a:rPr lang="uk-UA" smtClean="0"/>
              <a:t>24.04.2013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A9172-80B2-4D82-A834-CA4A03F2BDC1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6D7D-D341-4995-90E1-C7504D1379B1}" type="datetimeFigureOut">
              <a:rPr lang="uk-UA" smtClean="0"/>
              <a:t>24.04.2013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A9172-80B2-4D82-A834-CA4A03F2BDC1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6D7D-D341-4995-90E1-C7504D1379B1}" type="datetimeFigureOut">
              <a:rPr lang="uk-UA" smtClean="0"/>
              <a:t>24.04.2013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A9172-80B2-4D82-A834-CA4A03F2BDC1}" type="slidenum">
              <a:rPr lang="uk-UA" smtClean="0"/>
              <a:t>‹#›</a:t>
            </a:fld>
            <a:endParaRPr lang="uk-U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6D7D-D341-4995-90E1-C7504D1379B1}" type="datetimeFigureOut">
              <a:rPr lang="uk-UA" smtClean="0"/>
              <a:t>24.04.2013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A9172-80B2-4D82-A834-CA4A03F2BDC1}" type="slidenum">
              <a:rPr lang="uk-UA" smtClean="0"/>
              <a:t>‹#›</a:t>
            </a:fld>
            <a:endParaRPr lang="uk-U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6D7D-D341-4995-90E1-C7504D1379B1}" type="datetimeFigureOut">
              <a:rPr lang="uk-UA" smtClean="0"/>
              <a:t>24.04.2013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A9172-80B2-4D82-A834-CA4A03F2BDC1}" type="slidenum">
              <a:rPr lang="uk-UA" smtClean="0"/>
              <a:t>‹#›</a:t>
            </a:fld>
            <a:endParaRPr lang="uk-U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6D7D-D341-4995-90E1-C7504D1379B1}" type="datetimeFigureOut">
              <a:rPr lang="uk-UA" smtClean="0"/>
              <a:t>24.04.2013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A9172-80B2-4D82-A834-CA4A03F2BDC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6D7D-D341-4995-90E1-C7504D1379B1}" type="datetimeFigureOut">
              <a:rPr lang="uk-UA" smtClean="0"/>
              <a:t>24.04.2013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A9172-80B2-4D82-A834-CA4A03F2BDC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6D7D-D341-4995-90E1-C7504D1379B1}" type="datetimeFigureOut">
              <a:rPr lang="uk-UA" smtClean="0"/>
              <a:t>24.04.2013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A9172-80B2-4D82-A834-CA4A03F2BDC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1B26D7D-D341-4995-90E1-C7504D1379B1}" type="datetimeFigureOut">
              <a:rPr lang="uk-UA" smtClean="0"/>
              <a:t>24.04.2013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05A9172-80B2-4D82-A834-CA4A03F2BDC1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uk.wikipedia.org/wiki/%D0%A4%D0%B0%D0%B9%D0%BB:1856._%D0%9B.%D0%9D.%D0%A2%D0%BE%D0%BB%D1%81%D1%82%D0%BE%D0%B9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uk.wikipedia.org/wiki/%D0%A4%D0%B0%D0%B9%D0%BB:Iwan_Nikolajewitsch_Kramskoj_006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340768"/>
            <a:ext cx="8765914" cy="36625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</a:rPr>
              <a:t>Лев </a:t>
            </a:r>
            <a:r>
              <a:rPr lang="ru-RU" sz="4400" b="1" dirty="0" err="1" smtClean="0">
                <a:solidFill>
                  <a:schemeClr val="bg1"/>
                </a:solidFill>
              </a:rPr>
              <a:t>Миколайович</a:t>
            </a:r>
            <a:r>
              <a:rPr lang="ru-RU" sz="4400" b="1" dirty="0" smtClean="0">
                <a:solidFill>
                  <a:schemeClr val="bg1"/>
                </a:solidFill>
              </a:rPr>
              <a:t> Толстой</a:t>
            </a:r>
          </a:p>
          <a:p>
            <a:pPr algn="ctr"/>
            <a:r>
              <a:rPr lang="ru-RU" sz="4400" b="1" dirty="0" smtClean="0">
                <a:solidFill>
                  <a:schemeClr val="bg1"/>
                </a:solidFill>
              </a:rPr>
              <a:t>(1828-1910)</a:t>
            </a:r>
          </a:p>
          <a:p>
            <a:pPr algn="ctr"/>
            <a:endParaRPr lang="ru-RU" sz="3600" dirty="0"/>
          </a:p>
          <a:p>
            <a:pPr algn="ctr"/>
            <a:endParaRPr lang="ru-RU" sz="3600" dirty="0" smtClean="0"/>
          </a:p>
          <a:p>
            <a:pPr algn="ctr"/>
            <a:r>
              <a:rPr lang="ru-RU" sz="3600" b="1" dirty="0" smtClean="0">
                <a:solidFill>
                  <a:schemeClr val="bg1"/>
                </a:solidFill>
              </a:rPr>
              <a:t>  </a:t>
            </a:r>
            <a:r>
              <a:rPr lang="ru-RU" sz="3600" b="1" dirty="0" err="1" smtClean="0">
                <a:solidFill>
                  <a:schemeClr val="bg1"/>
                </a:solidFill>
              </a:rPr>
              <a:t>Життя</a:t>
            </a:r>
            <a:r>
              <a:rPr lang="ru-RU" sz="3600" b="1" dirty="0" smtClean="0">
                <a:solidFill>
                  <a:schemeClr val="bg1"/>
                </a:solidFill>
              </a:rPr>
              <a:t> </a:t>
            </a:r>
            <a:r>
              <a:rPr lang="ru-RU" sz="3600" b="1" dirty="0" smtClean="0">
                <a:solidFill>
                  <a:schemeClr val="bg1"/>
                </a:solidFill>
              </a:rPr>
              <a:t>та </a:t>
            </a:r>
            <a:r>
              <a:rPr lang="ru-RU" sz="3600" b="1" dirty="0" err="1" smtClean="0">
                <a:solidFill>
                  <a:schemeClr val="bg1"/>
                </a:solidFill>
              </a:rPr>
              <a:t>творчість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221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20072" y="116632"/>
            <a:ext cx="3744416" cy="7078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000" dirty="0"/>
              <a:t>Лев </a:t>
            </a:r>
            <a:r>
              <a:rPr lang="ru-RU" sz="2000" dirty="0" err="1"/>
              <a:t>Миколайович</a:t>
            </a:r>
            <a:r>
              <a:rPr lang="ru-RU" sz="2000" dirty="0"/>
              <a:t> Толстой </a:t>
            </a:r>
            <a:r>
              <a:rPr lang="ru-RU" sz="2000" dirty="0" err="1"/>
              <a:t>народився</a:t>
            </a:r>
            <a:r>
              <a:rPr lang="ru-RU" sz="2000" dirty="0"/>
              <a:t> 9 </a:t>
            </a:r>
            <a:r>
              <a:rPr lang="ru-RU" sz="2000" dirty="0" err="1"/>
              <a:t>вересня</a:t>
            </a:r>
            <a:r>
              <a:rPr lang="ru-RU" sz="2000" dirty="0"/>
              <a:t> 1828 року в </a:t>
            </a:r>
            <a:r>
              <a:rPr lang="ru-RU" sz="2000" dirty="0" err="1"/>
              <a:t>Ясній</a:t>
            </a:r>
            <a:r>
              <a:rPr lang="ru-RU" sz="2000" dirty="0"/>
              <a:t> </a:t>
            </a:r>
            <a:r>
              <a:rPr lang="ru-RU" sz="2000" dirty="0" err="1"/>
              <a:t>Поляні</a:t>
            </a:r>
            <a:r>
              <a:rPr lang="ru-RU" sz="2000" dirty="0"/>
              <a:t>, </a:t>
            </a:r>
            <a:r>
              <a:rPr lang="ru-RU" sz="2000" dirty="0" err="1"/>
              <a:t>поблизу</a:t>
            </a:r>
            <a:r>
              <a:rPr lang="ru-RU" sz="2000" dirty="0"/>
              <a:t> </a:t>
            </a:r>
            <a:r>
              <a:rPr lang="ru-RU" sz="2000" dirty="0" err="1"/>
              <a:t>Тули</a:t>
            </a:r>
            <a:r>
              <a:rPr lang="ru-RU" sz="2000" dirty="0"/>
              <a:t>, де й минули </a:t>
            </a:r>
            <a:r>
              <a:rPr lang="ru-RU" sz="2000" dirty="0" err="1"/>
              <a:t>дитячі</a:t>
            </a:r>
            <a:r>
              <a:rPr lang="ru-RU" sz="2000" dirty="0"/>
              <a:t> роки </a:t>
            </a:r>
            <a:r>
              <a:rPr lang="ru-RU" sz="2000" dirty="0" err="1"/>
              <a:t>майбутнього</a:t>
            </a:r>
            <a:r>
              <a:rPr lang="ru-RU" sz="2000" dirty="0"/>
              <a:t> </a:t>
            </a:r>
            <a:r>
              <a:rPr lang="ru-RU" sz="2000" dirty="0" err="1"/>
              <a:t>письменника</a:t>
            </a:r>
            <a:r>
              <a:rPr lang="ru-RU" sz="2000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 err="1"/>
              <a:t>Писати</a:t>
            </a:r>
            <a:r>
              <a:rPr lang="ru-RU" sz="2000" dirty="0"/>
              <a:t> Толстой почав з семи </a:t>
            </a:r>
            <a:r>
              <a:rPr lang="ru-RU" sz="2000" dirty="0" err="1"/>
              <a:t>років</a:t>
            </a:r>
            <a:r>
              <a:rPr lang="ru-RU" sz="2000" dirty="0"/>
              <a:t>. До нас </a:t>
            </a:r>
            <a:r>
              <a:rPr lang="ru-RU" sz="2000" dirty="0" err="1"/>
              <a:t>дійшов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зошит</a:t>
            </a:r>
            <a:r>
              <a:rPr lang="ru-RU" sz="2000" dirty="0"/>
              <a:t>, </a:t>
            </a:r>
            <a:r>
              <a:rPr lang="ru-RU" sz="2000" dirty="0" err="1"/>
              <a:t>датований</a:t>
            </a:r>
            <a:r>
              <a:rPr lang="ru-RU" sz="2000" dirty="0"/>
              <a:t> 1835 p., </a:t>
            </a:r>
            <a:r>
              <a:rPr lang="ru-RU" sz="2000" dirty="0" err="1"/>
              <a:t>який</a:t>
            </a:r>
            <a:r>
              <a:rPr lang="ru-RU" sz="2000" dirty="0"/>
              <a:t> </a:t>
            </a:r>
            <a:r>
              <a:rPr lang="ru-RU" sz="2000" dirty="0" err="1"/>
              <a:t>називався</a:t>
            </a:r>
            <a:r>
              <a:rPr lang="ru-RU" sz="2000" dirty="0"/>
              <a:t> «</a:t>
            </a:r>
            <a:r>
              <a:rPr lang="ru-RU" sz="2000" dirty="0" err="1"/>
              <a:t>Дитячі</a:t>
            </a:r>
            <a:r>
              <a:rPr lang="ru-RU" sz="2000" dirty="0"/>
              <a:t> </a:t>
            </a:r>
            <a:r>
              <a:rPr lang="ru-RU" sz="2000" dirty="0" err="1"/>
              <a:t>забави</a:t>
            </a:r>
            <a:r>
              <a:rPr lang="ru-RU" sz="2000" dirty="0"/>
              <a:t>». Тут </a:t>
            </a:r>
            <a:r>
              <a:rPr lang="ru-RU" sz="2000" dirty="0" err="1"/>
              <a:t>були</a:t>
            </a:r>
            <a:r>
              <a:rPr lang="ru-RU" sz="2000" dirty="0"/>
              <a:t> </a:t>
            </a:r>
            <a:r>
              <a:rPr lang="ru-RU" sz="2000" dirty="0" err="1"/>
              <a:t>описані</a:t>
            </a:r>
            <a:r>
              <a:rPr lang="ru-RU" sz="2000" dirty="0"/>
              <a:t> </a:t>
            </a:r>
            <a:r>
              <a:rPr lang="ru-RU" sz="2000" dirty="0" err="1"/>
              <a:t>різні</a:t>
            </a:r>
            <a:r>
              <a:rPr lang="ru-RU" sz="2000" dirty="0"/>
              <a:t> </a:t>
            </a:r>
            <a:r>
              <a:rPr lang="ru-RU" sz="2000" dirty="0" err="1"/>
              <a:t>види</a:t>
            </a:r>
            <a:r>
              <a:rPr lang="ru-RU" sz="2000" dirty="0"/>
              <a:t> </a:t>
            </a:r>
            <a:r>
              <a:rPr lang="ru-RU" sz="2000" dirty="0" err="1"/>
              <a:t>птахів</a:t>
            </a:r>
            <a:r>
              <a:rPr lang="ru-RU" sz="2000" dirty="0"/>
              <a:t>. </a:t>
            </a:r>
            <a:r>
              <a:rPr lang="ru-RU" sz="2000" dirty="0" err="1"/>
              <a:t>Початкову</a:t>
            </a:r>
            <a:r>
              <a:rPr lang="ru-RU" sz="2000" dirty="0"/>
              <a:t> </a:t>
            </a:r>
            <a:r>
              <a:rPr lang="ru-RU" sz="2000" dirty="0" err="1"/>
              <a:t>освіту</a:t>
            </a:r>
            <a:r>
              <a:rPr lang="ru-RU" sz="2000" dirty="0"/>
              <a:t> Толстой </a:t>
            </a:r>
            <a:r>
              <a:rPr lang="ru-RU" sz="2000" dirty="0" err="1"/>
              <a:t>здобув</a:t>
            </a:r>
            <a:r>
              <a:rPr lang="ru-RU" sz="2000" dirty="0"/>
              <a:t> </a:t>
            </a:r>
            <a:r>
              <a:rPr lang="ru-RU" sz="2000" dirty="0" err="1"/>
              <a:t>удома</a:t>
            </a:r>
            <a:r>
              <a:rPr lang="ru-RU" sz="2000" dirty="0"/>
              <a:t>, як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було</a:t>
            </a:r>
            <a:r>
              <a:rPr lang="ru-RU" sz="2000" dirty="0"/>
              <a:t> заведено в </a:t>
            </a:r>
            <a:r>
              <a:rPr lang="ru-RU" sz="2000" dirty="0" err="1"/>
              <a:t>дворянських</a:t>
            </a:r>
            <a:r>
              <a:rPr lang="ru-RU" sz="2000" dirty="0"/>
              <a:t> </a:t>
            </a:r>
            <a:r>
              <a:rPr lang="ru-RU" sz="2000" dirty="0" err="1"/>
              <a:t>сім'ях</a:t>
            </a:r>
            <a:r>
              <a:rPr lang="ru-RU" sz="2000" dirty="0"/>
              <a:t>. У </a:t>
            </a:r>
            <a:r>
              <a:rPr lang="ru-RU" sz="2000" dirty="0" err="1"/>
              <a:t>сімнадцять</a:t>
            </a:r>
            <a:r>
              <a:rPr lang="ru-RU" sz="2000" dirty="0"/>
              <a:t> </a:t>
            </a:r>
            <a:r>
              <a:rPr lang="ru-RU" sz="2000" dirty="0" err="1"/>
              <a:t>років</a:t>
            </a:r>
            <a:r>
              <a:rPr lang="ru-RU" sz="2000" dirty="0"/>
              <a:t> вступив до </a:t>
            </a:r>
            <a:r>
              <a:rPr lang="ru-RU" sz="2000" dirty="0" err="1"/>
              <a:t>Казанського</a:t>
            </a:r>
            <a:r>
              <a:rPr lang="ru-RU" sz="2000" dirty="0"/>
              <a:t> </a:t>
            </a:r>
            <a:r>
              <a:rPr lang="ru-RU" sz="2000" dirty="0" err="1"/>
              <a:t>університету</a:t>
            </a:r>
            <a:r>
              <a:rPr lang="ru-RU" sz="2000" dirty="0"/>
              <a:t>, але </a:t>
            </a:r>
            <a:r>
              <a:rPr lang="ru-RU" sz="2000" dirty="0" err="1"/>
              <a:t>залишив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в 1847 </a:t>
            </a:r>
            <a:r>
              <a:rPr lang="ru-RU" sz="2000" dirty="0" err="1"/>
              <a:t>році</a:t>
            </a:r>
            <a:r>
              <a:rPr lang="ru-RU" sz="2000" dirty="0"/>
              <a:t>, </a:t>
            </a:r>
            <a:r>
              <a:rPr lang="ru-RU" sz="2000" dirty="0" err="1"/>
              <a:t>бо</a:t>
            </a:r>
            <a:r>
              <a:rPr lang="ru-RU" sz="2000" dirty="0"/>
              <a:t> </a:t>
            </a:r>
            <a:r>
              <a:rPr lang="ru-RU" sz="2000" dirty="0" err="1"/>
              <a:t>тогочасна</a:t>
            </a:r>
            <a:r>
              <a:rPr lang="ru-RU" sz="2000" dirty="0"/>
              <a:t> наука не </a:t>
            </a:r>
            <a:r>
              <a:rPr lang="ru-RU" sz="2000" dirty="0" err="1"/>
              <a:t>задовольняла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.</a:t>
            </a:r>
            <a:br>
              <a:rPr lang="ru-RU" sz="2000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79" y="287714"/>
            <a:ext cx="3672408" cy="57650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51386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220px-1856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77653"/>
            <a:ext cx="3600400" cy="4150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3407" y="43524"/>
            <a:ext cx="3073749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dirty="0" smtClean="0"/>
              <a:t>У </a:t>
            </a:r>
            <a:r>
              <a:rPr lang="ru-RU" dirty="0" err="1"/>
              <a:t>травні</a:t>
            </a:r>
            <a:r>
              <a:rPr lang="ru-RU" dirty="0"/>
              <a:t> 1851 року разом з братом Толстой </a:t>
            </a:r>
            <a:r>
              <a:rPr lang="ru-RU" dirty="0" err="1"/>
              <a:t>їде</a:t>
            </a:r>
            <a:r>
              <a:rPr lang="ru-RU" dirty="0"/>
              <a:t> на Кавказ з твердим </a:t>
            </a:r>
            <a:r>
              <a:rPr lang="ru-RU" dirty="0" err="1"/>
              <a:t>наміром</a:t>
            </a:r>
            <a:r>
              <a:rPr lang="ru-RU" dirty="0"/>
              <a:t> стати </a:t>
            </a:r>
            <a:r>
              <a:rPr lang="ru-RU" dirty="0" err="1"/>
              <a:t>письменником</a:t>
            </a:r>
            <a:r>
              <a:rPr lang="ru-RU" dirty="0"/>
              <a:t>. На </a:t>
            </a:r>
            <a:r>
              <a:rPr lang="ru-RU" dirty="0" err="1"/>
              <a:t>Кавказі</a:t>
            </a:r>
            <a:r>
              <a:rPr lang="ru-RU" dirty="0"/>
              <a:t> Лев </a:t>
            </a:r>
            <a:r>
              <a:rPr lang="ru-RU" dirty="0" err="1"/>
              <a:t>Миколайович</a:t>
            </a:r>
            <a:r>
              <a:rPr lang="ru-RU" dirty="0"/>
              <a:t> </a:t>
            </a:r>
            <a:r>
              <a:rPr lang="ru-RU" dirty="0" err="1"/>
              <a:t>пробув</a:t>
            </a:r>
            <a:r>
              <a:rPr lang="ru-RU" dirty="0"/>
              <a:t> до 1854 року, </a:t>
            </a:r>
            <a:r>
              <a:rPr lang="ru-RU" dirty="0" err="1"/>
              <a:t>беручи</a:t>
            </a:r>
            <a:r>
              <a:rPr lang="ru-RU" dirty="0"/>
              <a:t> участь у </a:t>
            </a:r>
            <a:r>
              <a:rPr lang="ru-RU" dirty="0" err="1"/>
              <a:t>воєнних</a:t>
            </a:r>
            <a:r>
              <a:rPr lang="ru-RU" dirty="0"/>
              <a:t> </a:t>
            </a:r>
            <a:r>
              <a:rPr lang="ru-RU" dirty="0" err="1"/>
              <a:t>діях</a:t>
            </a:r>
            <a:r>
              <a:rPr lang="ru-RU" dirty="0"/>
              <a:t> </a:t>
            </a:r>
            <a:r>
              <a:rPr lang="ru-RU" dirty="0" err="1"/>
              <a:t>спочатку</a:t>
            </a:r>
            <a:r>
              <a:rPr lang="ru-RU" dirty="0"/>
              <a:t> як </a:t>
            </a:r>
            <a:r>
              <a:rPr lang="ru-RU" dirty="0" err="1"/>
              <a:t>доброволець</a:t>
            </a:r>
            <a:r>
              <a:rPr lang="ru-RU" dirty="0"/>
              <a:t>, а </a:t>
            </a:r>
            <a:r>
              <a:rPr lang="ru-RU" dirty="0" err="1"/>
              <a:t>згодом</a:t>
            </a:r>
            <a:r>
              <a:rPr lang="ru-RU" dirty="0"/>
              <a:t> як юнкер і </a:t>
            </a:r>
            <a:r>
              <a:rPr lang="ru-RU" dirty="0" err="1"/>
              <a:t>офіцер</a:t>
            </a:r>
            <a:r>
              <a:rPr lang="ru-RU" dirty="0"/>
              <a:t>. Тут </a:t>
            </a:r>
            <a:r>
              <a:rPr lang="ru-RU" dirty="0" err="1"/>
              <a:t>він</a:t>
            </a:r>
            <a:r>
              <a:rPr lang="ru-RU" dirty="0"/>
              <a:t> написав </a:t>
            </a:r>
            <a:r>
              <a:rPr lang="ru-RU" dirty="0" err="1"/>
              <a:t>повісті</a:t>
            </a:r>
            <a:r>
              <a:rPr lang="ru-RU" dirty="0"/>
              <a:t> «</a:t>
            </a:r>
            <a:r>
              <a:rPr lang="ru-RU" dirty="0" err="1"/>
              <a:t>Дитинство</a:t>
            </a:r>
            <a:r>
              <a:rPr lang="ru-RU" dirty="0"/>
              <a:t>», «</a:t>
            </a:r>
            <a:r>
              <a:rPr lang="ru-RU" dirty="0" err="1"/>
              <a:t>Отроцтво</a:t>
            </a:r>
            <a:r>
              <a:rPr lang="ru-RU" dirty="0"/>
              <a:t>» та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оповідань</a:t>
            </a:r>
            <a:r>
              <a:rPr lang="ru-RU" dirty="0"/>
              <a:t> з </a:t>
            </a:r>
            <a:r>
              <a:rPr lang="ru-RU" dirty="0" err="1"/>
              <a:t>військового</a:t>
            </a:r>
            <a:r>
              <a:rPr lang="ru-RU" dirty="0"/>
              <a:t> </a:t>
            </a:r>
            <a:r>
              <a:rPr lang="ru-RU" dirty="0" err="1"/>
              <a:t>побуту</a:t>
            </a:r>
            <a:r>
              <a:rPr lang="ru-RU" dirty="0"/>
              <a:t>. </a:t>
            </a:r>
            <a:r>
              <a:rPr lang="ru-RU" dirty="0" err="1"/>
              <a:t>Повість</a:t>
            </a:r>
            <a:r>
              <a:rPr lang="ru-RU" dirty="0"/>
              <a:t> «</a:t>
            </a:r>
            <a:r>
              <a:rPr lang="ru-RU" dirty="0" err="1"/>
              <a:t>Дитинство</a:t>
            </a:r>
            <a:r>
              <a:rPr lang="ru-RU" dirty="0"/>
              <a:t>», </a:t>
            </a:r>
            <a:r>
              <a:rPr lang="ru-RU" dirty="0" err="1"/>
              <a:t>надрукована</a:t>
            </a:r>
            <a:r>
              <a:rPr lang="ru-RU" dirty="0"/>
              <a:t> в 1852 </a:t>
            </a:r>
            <a:r>
              <a:rPr lang="ru-RU" dirty="0" err="1"/>
              <a:t>році</a:t>
            </a:r>
            <a:r>
              <a:rPr lang="ru-RU" dirty="0"/>
              <a:t> в </a:t>
            </a:r>
            <a:r>
              <a:rPr lang="ru-RU" dirty="0" err="1"/>
              <a:t>журналі</a:t>
            </a:r>
            <a:r>
              <a:rPr lang="ru-RU" dirty="0"/>
              <a:t> Некрасова «Современник», </a:t>
            </a:r>
            <a:r>
              <a:rPr lang="ru-RU" dirty="0" err="1"/>
              <a:t>одразу</a:t>
            </a:r>
            <a:r>
              <a:rPr lang="ru-RU" dirty="0"/>
              <a:t> ж привернула </a:t>
            </a:r>
            <a:r>
              <a:rPr lang="ru-RU" dirty="0" err="1"/>
              <a:t>увагу</a:t>
            </a:r>
            <a:r>
              <a:rPr lang="ru-RU" dirty="0"/>
              <a:t> </a:t>
            </a:r>
            <a:r>
              <a:rPr lang="ru-RU" dirty="0" err="1"/>
              <a:t>читачів</a:t>
            </a:r>
            <a:r>
              <a:rPr lang="ru-RU" dirty="0"/>
              <a:t> і </a:t>
            </a:r>
            <a:r>
              <a:rPr lang="ru-RU" dirty="0" err="1"/>
              <a:t>критиків</a:t>
            </a:r>
            <a:r>
              <a:rPr lang="ru-RU" dirty="0"/>
              <a:t>: </a:t>
            </a:r>
            <a:r>
              <a:rPr lang="ru-RU" dirty="0" err="1"/>
              <a:t>піднесла</a:t>
            </a:r>
            <a:r>
              <a:rPr lang="ru-RU" dirty="0"/>
              <a:t> Толстого до </a:t>
            </a:r>
            <a:r>
              <a:rPr lang="ru-RU" dirty="0" err="1"/>
              <a:t>найвидатніших</a:t>
            </a:r>
            <a:r>
              <a:rPr lang="ru-RU" dirty="0"/>
              <a:t> </a:t>
            </a:r>
            <a:r>
              <a:rPr lang="ru-RU" dirty="0" err="1"/>
              <a:t>російських</a:t>
            </a:r>
            <a:r>
              <a:rPr lang="ru-RU" dirty="0"/>
              <a:t> </a:t>
            </a:r>
            <a:r>
              <a:rPr lang="ru-RU" dirty="0" err="1"/>
              <a:t>письменників</a:t>
            </a:r>
            <a:r>
              <a:rPr lang="ru-RU" dirty="0"/>
              <a:t>.</a:t>
            </a:r>
            <a:br>
              <a:rPr lang="ru-RU" dirty="0"/>
            </a:br>
            <a:endParaRPr lang="uk-UA" dirty="0"/>
          </a:p>
        </p:txBody>
      </p:sp>
      <p:sp>
        <p:nvSpPr>
          <p:cNvPr id="5" name="TextBox 4"/>
          <p:cNvSpPr txBox="1"/>
          <p:nvPr/>
        </p:nvSpPr>
        <p:spPr>
          <a:xfrm>
            <a:off x="3779911" y="3861048"/>
            <a:ext cx="522411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dirty="0" err="1"/>
              <a:t>Безпосередня</a:t>
            </a:r>
            <a:r>
              <a:rPr lang="ru-RU" dirty="0"/>
              <a:t> участь Л. Толстого у </a:t>
            </a:r>
            <a:r>
              <a:rPr lang="ru-RU" dirty="0" err="1"/>
              <a:t>воєнних</a:t>
            </a:r>
            <a:r>
              <a:rPr lang="ru-RU" dirty="0"/>
              <a:t> </a:t>
            </a:r>
            <a:r>
              <a:rPr lang="ru-RU" dirty="0" err="1"/>
              <a:t>діях</a:t>
            </a:r>
            <a:r>
              <a:rPr lang="ru-RU" dirty="0"/>
              <a:t> на </a:t>
            </a:r>
            <a:r>
              <a:rPr lang="ru-RU" dirty="0" err="1"/>
              <a:t>Кавказі</a:t>
            </a:r>
            <a:r>
              <a:rPr lang="ru-RU" dirty="0"/>
              <a:t>, а </a:t>
            </a:r>
            <a:r>
              <a:rPr lang="ru-RU" dirty="0" err="1"/>
              <a:t>потім</a:t>
            </a:r>
            <a:r>
              <a:rPr lang="ru-RU" dirty="0"/>
              <a:t> у </a:t>
            </a:r>
            <a:r>
              <a:rPr lang="ru-RU" dirty="0" err="1"/>
              <a:t>Криму</a:t>
            </a:r>
            <a:r>
              <a:rPr lang="ru-RU" dirty="0"/>
              <a:t> дала </a:t>
            </a:r>
            <a:r>
              <a:rPr lang="ru-RU" dirty="0" err="1"/>
              <a:t>письменникові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 для </a:t>
            </a:r>
            <a:r>
              <a:rPr lang="ru-RU" dirty="0" err="1"/>
              <a:t>оповідань</a:t>
            </a:r>
            <a:r>
              <a:rPr lang="ru-RU" dirty="0"/>
              <a:t> про </a:t>
            </a:r>
            <a:r>
              <a:rPr lang="ru-RU" dirty="0" err="1"/>
              <a:t>війну</a:t>
            </a:r>
            <a:r>
              <a:rPr lang="ru-RU" dirty="0"/>
              <a:t> і </a:t>
            </a:r>
            <a:r>
              <a:rPr lang="ru-RU" dirty="0" err="1"/>
              <a:t>військовий</a:t>
            </a:r>
            <a:r>
              <a:rPr lang="ru-RU" dirty="0"/>
              <a:t> </a:t>
            </a:r>
            <a:r>
              <a:rPr lang="ru-RU" dirty="0" err="1"/>
              <a:t>побут</a:t>
            </a:r>
            <a:r>
              <a:rPr lang="ru-RU" dirty="0"/>
              <a:t>. </a:t>
            </a:r>
            <a:r>
              <a:rPr lang="ru-RU" dirty="0" err="1"/>
              <a:t>Кавказькі</a:t>
            </a:r>
            <a:r>
              <a:rPr lang="ru-RU" dirty="0"/>
              <a:t> </a:t>
            </a:r>
            <a:r>
              <a:rPr lang="ru-RU" dirty="0" err="1"/>
              <a:t>враження</a:t>
            </a:r>
            <a:r>
              <a:rPr lang="ru-RU" dirty="0"/>
              <a:t> Толстого </a:t>
            </a:r>
            <a:r>
              <a:rPr lang="ru-RU" dirty="0" err="1"/>
              <a:t>відбилися</a:t>
            </a:r>
            <a:r>
              <a:rPr lang="ru-RU" dirty="0"/>
              <a:t> в </a:t>
            </a:r>
            <a:r>
              <a:rPr lang="ru-RU" dirty="0" err="1"/>
              <a:t>оповіданнях</a:t>
            </a:r>
            <a:r>
              <a:rPr lang="ru-RU" dirty="0"/>
              <a:t> «</a:t>
            </a:r>
            <a:r>
              <a:rPr lang="ru-RU" dirty="0" err="1"/>
              <a:t>Набіг</a:t>
            </a:r>
            <a:r>
              <a:rPr lang="ru-RU" dirty="0"/>
              <a:t>» і «</a:t>
            </a:r>
            <a:r>
              <a:rPr lang="ru-RU" dirty="0" err="1"/>
              <a:t>Рубання</a:t>
            </a:r>
            <a:r>
              <a:rPr lang="ru-RU" dirty="0"/>
              <a:t> </a:t>
            </a:r>
            <a:r>
              <a:rPr lang="ru-RU" dirty="0" err="1"/>
              <a:t>лісу</a:t>
            </a:r>
            <a:r>
              <a:rPr lang="ru-RU" dirty="0"/>
              <a:t>». Уже в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оповіданнях</a:t>
            </a:r>
            <a:r>
              <a:rPr lang="ru-RU" dirty="0"/>
              <a:t>, як і </a:t>
            </a:r>
            <a:r>
              <a:rPr lang="ru-RU" dirty="0" err="1"/>
              <a:t>пізніше</a:t>
            </a:r>
            <a:r>
              <a:rPr lang="ru-RU" dirty="0"/>
              <a:t> в </a:t>
            </a:r>
            <a:r>
              <a:rPr lang="ru-RU" dirty="0" err="1"/>
              <a:t>романі</a:t>
            </a:r>
            <a:r>
              <a:rPr lang="ru-RU" dirty="0"/>
              <a:t> «</a:t>
            </a:r>
            <a:r>
              <a:rPr lang="ru-RU" dirty="0" err="1"/>
              <a:t>Війна</a:t>
            </a:r>
            <a:r>
              <a:rPr lang="ru-RU" dirty="0"/>
              <a:t> і мир», </a:t>
            </a:r>
            <a:r>
              <a:rPr lang="ru-RU" dirty="0" err="1"/>
              <a:t>справжніми</a:t>
            </a:r>
            <a:r>
              <a:rPr lang="ru-RU" dirty="0"/>
              <a:t> героями є люди </a:t>
            </a:r>
            <a:r>
              <a:rPr lang="ru-RU" dirty="0" err="1"/>
              <a:t>прості</a:t>
            </a:r>
            <a:r>
              <a:rPr lang="ru-RU" dirty="0"/>
              <a:t>, </a:t>
            </a:r>
            <a:r>
              <a:rPr lang="ru-RU" dirty="0" err="1"/>
              <a:t>скромні</a:t>
            </a:r>
            <a:r>
              <a:rPr lang="ru-RU" dirty="0"/>
              <a:t>, часто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сором'язливі</a:t>
            </a:r>
            <a:r>
              <a:rPr lang="ru-RU" dirty="0"/>
              <a:t>, без будь-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проявів</a:t>
            </a:r>
            <a:r>
              <a:rPr lang="ru-RU" dirty="0"/>
              <a:t> </a:t>
            </a:r>
            <a:r>
              <a:rPr lang="ru-RU" dirty="0" err="1"/>
              <a:t>показної</a:t>
            </a:r>
            <a:r>
              <a:rPr lang="ru-RU" dirty="0"/>
              <a:t> </a:t>
            </a:r>
            <a:r>
              <a:rPr lang="ru-RU" dirty="0" err="1"/>
              <a:t>хоробрості</a:t>
            </a:r>
            <a:r>
              <a:rPr lang="ru-RU" dirty="0"/>
              <a:t>.</a:t>
            </a:r>
            <a:br>
              <a:rPr lang="ru-RU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07622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4009" y="332656"/>
            <a:ext cx="3097871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000" dirty="0"/>
              <a:t>У 1857 </a:t>
            </a:r>
            <a:r>
              <a:rPr lang="ru-RU" sz="2000" dirty="0" err="1"/>
              <a:t>році</a:t>
            </a:r>
            <a:r>
              <a:rPr lang="ru-RU" sz="2000" dirty="0"/>
              <a:t> </a:t>
            </a:r>
            <a:r>
              <a:rPr lang="ru-RU" sz="2000" dirty="0" err="1"/>
              <a:t>письменник</a:t>
            </a:r>
            <a:r>
              <a:rPr lang="ru-RU" sz="2000" dirty="0"/>
              <a:t> </a:t>
            </a:r>
            <a:r>
              <a:rPr lang="ru-RU" sz="2000" dirty="0" err="1"/>
              <a:t>подорожує</a:t>
            </a:r>
            <a:r>
              <a:rPr lang="ru-RU" sz="2000" dirty="0"/>
              <a:t> за кордоном. </a:t>
            </a:r>
            <a:r>
              <a:rPr lang="ru-RU" sz="2000" dirty="0" err="1"/>
              <a:t>Він</a:t>
            </a:r>
            <a:r>
              <a:rPr lang="ru-RU" sz="2000" dirty="0"/>
              <a:t> </a:t>
            </a:r>
            <a:r>
              <a:rPr lang="ru-RU" sz="2000" dirty="0" err="1"/>
              <a:t>відвідує</a:t>
            </a:r>
            <a:r>
              <a:rPr lang="ru-RU" sz="2000" dirty="0"/>
              <a:t> </a:t>
            </a:r>
            <a:r>
              <a:rPr lang="ru-RU" sz="2000" dirty="0" err="1"/>
              <a:t>Францію</a:t>
            </a:r>
            <a:r>
              <a:rPr lang="ru-RU" sz="2000" dirty="0"/>
              <a:t>, </a:t>
            </a:r>
            <a:r>
              <a:rPr lang="ru-RU" sz="2000" dirty="0" err="1"/>
              <a:t>Швейцарію</a:t>
            </a:r>
            <a:r>
              <a:rPr lang="ru-RU" sz="2000" dirty="0"/>
              <a:t>, </a:t>
            </a:r>
            <a:r>
              <a:rPr lang="ru-RU" sz="2000" dirty="0" err="1"/>
              <a:t>Італію</a:t>
            </a:r>
            <a:r>
              <a:rPr lang="ru-RU" sz="2000" dirty="0"/>
              <a:t>, </a:t>
            </a:r>
            <a:r>
              <a:rPr lang="ru-RU" sz="2000" dirty="0" err="1" smtClean="0"/>
              <a:t>Німеччину</a:t>
            </a:r>
            <a:r>
              <a:rPr lang="ru-RU" sz="2000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 smtClean="0"/>
              <a:t>Повернувшись </a:t>
            </a:r>
            <a:r>
              <a:rPr lang="ru-RU" sz="2000" dirty="0" err="1"/>
              <a:t>наприкінці</a:t>
            </a:r>
            <a:r>
              <a:rPr lang="ru-RU" sz="2000" dirty="0"/>
              <a:t> 1857 року до </a:t>
            </a:r>
            <a:r>
              <a:rPr lang="ru-RU" sz="2000" dirty="0" err="1"/>
              <a:t>Росії</a:t>
            </a:r>
            <a:r>
              <a:rPr lang="ru-RU" sz="2000" dirty="0"/>
              <a:t>, Толстой жив то в </a:t>
            </a:r>
            <a:r>
              <a:rPr lang="ru-RU" sz="2000" dirty="0" err="1"/>
              <a:t>Ясній</a:t>
            </a:r>
            <a:r>
              <a:rPr lang="ru-RU" sz="2000" dirty="0"/>
              <a:t> </a:t>
            </a:r>
            <a:r>
              <a:rPr lang="ru-RU" sz="2000" dirty="0" err="1"/>
              <a:t>Поляні</a:t>
            </a:r>
            <a:r>
              <a:rPr lang="ru-RU" sz="2000" dirty="0"/>
              <a:t>, то в </a:t>
            </a:r>
            <a:r>
              <a:rPr lang="ru-RU" sz="2000" dirty="0" err="1"/>
              <a:t>Москві</a:t>
            </a:r>
            <a:r>
              <a:rPr lang="ru-RU" sz="2000" dirty="0"/>
              <a:t>. У той час </a:t>
            </a:r>
            <a:r>
              <a:rPr lang="ru-RU" sz="2000" dirty="0" err="1"/>
              <a:t>він</a:t>
            </a:r>
            <a:r>
              <a:rPr lang="ru-RU" sz="2000" dirty="0"/>
              <a:t> створив </a:t>
            </a:r>
            <a:r>
              <a:rPr lang="ru-RU" sz="2000" dirty="0" err="1"/>
              <a:t>оповідання</a:t>
            </a:r>
            <a:r>
              <a:rPr lang="ru-RU" sz="2000" dirty="0"/>
              <a:t> «Три </a:t>
            </a:r>
            <a:r>
              <a:rPr lang="ru-RU" sz="2000" dirty="0" err="1"/>
              <a:t>смерті</a:t>
            </a:r>
            <a:r>
              <a:rPr lang="ru-RU" sz="2000" dirty="0"/>
              <a:t>», роман «</a:t>
            </a:r>
            <a:r>
              <a:rPr lang="ru-RU" sz="2000" dirty="0" err="1"/>
              <a:t>Родинне</a:t>
            </a:r>
            <a:r>
              <a:rPr lang="ru-RU" sz="2000" dirty="0"/>
              <a:t> </a:t>
            </a:r>
            <a:r>
              <a:rPr lang="ru-RU" sz="2000" dirty="0" err="1"/>
              <a:t>щастя</a:t>
            </a:r>
            <a:r>
              <a:rPr lang="ru-RU" sz="2000" dirty="0"/>
              <a:t>». </a:t>
            </a:r>
            <a:r>
              <a:rPr lang="ru-RU" sz="2000" dirty="0" err="1"/>
              <a:t>Протягом</a:t>
            </a:r>
            <a:r>
              <a:rPr lang="ru-RU" sz="2000" dirty="0"/>
              <a:t> 1858-1862 </a:t>
            </a:r>
            <a:r>
              <a:rPr lang="ru-RU" sz="2000" dirty="0" err="1"/>
              <a:t>років</a:t>
            </a:r>
            <a:r>
              <a:rPr lang="ru-RU" sz="2000" dirty="0"/>
              <a:t> </a:t>
            </a:r>
            <a:r>
              <a:rPr lang="ru-RU" sz="2000" dirty="0" err="1"/>
              <a:t>він</a:t>
            </a:r>
            <a:r>
              <a:rPr lang="ru-RU" sz="2000" dirty="0"/>
              <a:t> </a:t>
            </a:r>
            <a:r>
              <a:rPr lang="ru-RU" sz="2000" dirty="0" err="1"/>
              <a:t>відкриває</a:t>
            </a:r>
            <a:r>
              <a:rPr lang="ru-RU" sz="2000" dirty="0"/>
              <a:t> 21 школу в </a:t>
            </a:r>
            <a:r>
              <a:rPr lang="ru-RU" sz="2000" dirty="0" err="1"/>
              <a:t>Ясній</a:t>
            </a:r>
            <a:r>
              <a:rPr lang="ru-RU" sz="2000" dirty="0"/>
              <a:t> </a:t>
            </a:r>
            <a:r>
              <a:rPr lang="ru-RU" sz="2000" dirty="0" err="1"/>
              <a:t>Поляні</a:t>
            </a:r>
            <a:r>
              <a:rPr lang="ru-RU" sz="2000" dirty="0"/>
              <a:t> для </a:t>
            </a:r>
            <a:r>
              <a:rPr lang="ru-RU" sz="2000" dirty="0" err="1"/>
              <a:t>простих</a:t>
            </a:r>
            <a:r>
              <a:rPr lang="ru-RU" sz="2000" dirty="0"/>
              <a:t> </a:t>
            </a:r>
            <a:r>
              <a:rPr lang="ru-RU" sz="2000" dirty="0" err="1"/>
              <a:t>дітей</a:t>
            </a:r>
            <a:r>
              <a:rPr lang="ru-RU" sz="2000" dirty="0"/>
              <a:t>.</a:t>
            </a:r>
            <a:br>
              <a:rPr lang="ru-RU" sz="2000" dirty="0"/>
            </a:br>
            <a:endParaRPr lang="uk-UA" sz="2000" dirty="0"/>
          </a:p>
        </p:txBody>
      </p:sp>
      <p:pic>
        <p:nvPicPr>
          <p:cNvPr id="2050" name="Picture 2" descr="220px-Iwan_Nikolajewitsch_Kramskoj_006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4382" y="188640"/>
            <a:ext cx="4659342" cy="57606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1390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2945" y="2276872"/>
            <a:ext cx="86409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I </a:t>
            </a:r>
            <a:r>
              <a:rPr lang="ru-RU" dirty="0" err="1"/>
              <a:t>етап</a:t>
            </a:r>
            <a:r>
              <a:rPr lang="ru-RU" dirty="0"/>
              <a:t>: 1848/54-1862/63роки.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пошуковий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, коли </a:t>
            </a:r>
            <a:r>
              <a:rPr lang="ru-RU" dirty="0" err="1"/>
              <a:t>напрацьовуються</a:t>
            </a:r>
            <a:r>
              <a:rPr lang="ru-RU" dirty="0"/>
              <a:t> </a:t>
            </a:r>
            <a:r>
              <a:rPr lang="ru-RU" dirty="0" err="1"/>
              <a:t>естетичні</a:t>
            </a:r>
            <a:r>
              <a:rPr lang="ru-RU" dirty="0"/>
              <a:t> </a:t>
            </a:r>
            <a:r>
              <a:rPr lang="ru-RU" dirty="0" err="1"/>
              <a:t>принципи</a:t>
            </a:r>
            <a:r>
              <a:rPr lang="ru-RU" dirty="0"/>
              <a:t>, </a:t>
            </a:r>
            <a:r>
              <a:rPr lang="ru-RU" dirty="0" err="1"/>
              <a:t>типологія</a:t>
            </a:r>
            <a:r>
              <a:rPr lang="ru-RU" dirty="0"/>
              <a:t> </a:t>
            </a:r>
            <a:r>
              <a:rPr lang="ru-RU" dirty="0" err="1"/>
              <a:t>героїв</a:t>
            </a:r>
            <a:r>
              <a:rPr lang="ru-RU" dirty="0"/>
              <a:t>, принцип </a:t>
            </a:r>
            <a:r>
              <a:rPr lang="ru-RU" dirty="0" err="1"/>
              <a:t>психологічного</a:t>
            </a:r>
            <a:r>
              <a:rPr lang="ru-RU" dirty="0"/>
              <a:t> </a:t>
            </a:r>
            <a:r>
              <a:rPr lang="ru-RU" dirty="0" err="1"/>
              <a:t>аналізу</a:t>
            </a:r>
            <a:r>
              <a:rPr lang="ru-RU" dirty="0"/>
              <a:t>, </a:t>
            </a:r>
            <a:r>
              <a:rPr lang="ru-RU" dirty="0" err="1"/>
              <a:t>формується</a:t>
            </a:r>
            <a:r>
              <a:rPr lang="ru-RU" dirty="0"/>
              <a:t> </a:t>
            </a:r>
            <a:r>
              <a:rPr lang="ru-RU" dirty="0" err="1"/>
              <a:t>творча</a:t>
            </a:r>
            <a:r>
              <a:rPr lang="ru-RU" dirty="0"/>
              <a:t> манера </a:t>
            </a:r>
            <a:r>
              <a:rPr lang="ru-RU" dirty="0" err="1"/>
              <a:t>письменника</a:t>
            </a:r>
            <a:r>
              <a:rPr lang="ru-RU" dirty="0"/>
              <a:t>. Твори: «</a:t>
            </a:r>
            <a:r>
              <a:rPr lang="ru-RU" dirty="0" err="1"/>
              <a:t>Дитинство</a:t>
            </a:r>
            <a:r>
              <a:rPr lang="ru-RU" dirty="0"/>
              <a:t>», «</a:t>
            </a:r>
            <a:r>
              <a:rPr lang="ru-RU" dirty="0" err="1"/>
              <a:t>Отроцтво</a:t>
            </a:r>
            <a:r>
              <a:rPr lang="ru-RU" dirty="0"/>
              <a:t>», «Козаки», «Ранок </a:t>
            </a:r>
            <a:r>
              <a:rPr lang="ru-RU" dirty="0" err="1"/>
              <a:t>поміщика</a:t>
            </a:r>
            <a:r>
              <a:rPr lang="ru-RU" dirty="0"/>
              <a:t>», </a:t>
            </a:r>
            <a:r>
              <a:rPr lang="ru-RU" dirty="0" err="1"/>
              <a:t>оповідання</a:t>
            </a:r>
            <a:r>
              <a:rPr lang="ru-RU" dirty="0"/>
              <a:t> про </a:t>
            </a:r>
            <a:r>
              <a:rPr lang="ru-RU" dirty="0" err="1"/>
              <a:t>війну</a:t>
            </a:r>
            <a:r>
              <a:rPr lang="ru-RU" dirty="0"/>
              <a:t>, «Люцерн», «Альберт».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II </a:t>
            </a:r>
            <a:r>
              <a:rPr lang="ru-RU" dirty="0" err="1"/>
              <a:t>етап</a:t>
            </a:r>
            <a:r>
              <a:rPr lang="ru-RU" dirty="0"/>
              <a:t>: 1860-1870 роки.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творчості</a:t>
            </a:r>
            <a:r>
              <a:rPr lang="ru-RU" dirty="0"/>
              <a:t> </a:t>
            </a:r>
            <a:r>
              <a:rPr lang="ru-RU" dirty="0" err="1"/>
              <a:t>знаменував</a:t>
            </a:r>
            <a:r>
              <a:rPr lang="ru-RU" dirty="0"/>
              <a:t> </a:t>
            </a:r>
            <a:r>
              <a:rPr lang="ru-RU" dirty="0" err="1"/>
              <a:t>перші</a:t>
            </a:r>
            <a:r>
              <a:rPr lang="ru-RU" dirty="0"/>
              <a:t> кроки до перелому в </a:t>
            </a:r>
            <a:r>
              <a:rPr lang="ru-RU" dirty="0" err="1"/>
              <a:t>світогляді</a:t>
            </a:r>
            <a:r>
              <a:rPr lang="ru-RU" dirty="0"/>
              <a:t> </a:t>
            </a:r>
            <a:r>
              <a:rPr lang="ru-RU" dirty="0" err="1"/>
              <a:t>письменника</a:t>
            </a:r>
            <a:r>
              <a:rPr lang="ru-RU" dirty="0"/>
              <a:t>. Твори: «</a:t>
            </a:r>
            <a:r>
              <a:rPr lang="ru-RU" dirty="0" err="1"/>
              <a:t>Війна</a:t>
            </a:r>
            <a:r>
              <a:rPr lang="ru-RU" dirty="0"/>
              <a:t> і мир», «Анна </a:t>
            </a:r>
            <a:r>
              <a:rPr lang="ru-RU" dirty="0" err="1"/>
              <a:t>Кареніна</a:t>
            </a:r>
            <a:r>
              <a:rPr lang="ru-RU" dirty="0"/>
              <a:t>».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ІІІ </a:t>
            </a:r>
            <a:r>
              <a:rPr lang="ru-RU" dirty="0" err="1"/>
              <a:t>етап</a:t>
            </a:r>
            <a:r>
              <a:rPr lang="ru-RU" dirty="0"/>
              <a:t>: 1871-1881 роки. Л. Толстой </a:t>
            </a:r>
            <a:r>
              <a:rPr lang="ru-RU" dirty="0" err="1"/>
              <a:t>здійснив</a:t>
            </a:r>
            <a:r>
              <a:rPr lang="ru-RU" dirty="0"/>
              <a:t> </a:t>
            </a:r>
            <a:r>
              <a:rPr lang="ru-RU" dirty="0" err="1"/>
              <a:t>новий</a:t>
            </a:r>
            <a:r>
              <a:rPr lang="ru-RU" dirty="0"/>
              <a:t> переклад і </a:t>
            </a:r>
            <a:r>
              <a:rPr lang="ru-RU" dirty="0" err="1"/>
              <a:t>тлумачення</a:t>
            </a:r>
            <a:r>
              <a:rPr lang="ru-RU" dirty="0"/>
              <a:t> </a:t>
            </a:r>
            <a:r>
              <a:rPr lang="ru-RU" dirty="0" err="1"/>
              <a:t>чотирьох</a:t>
            </a:r>
            <a:r>
              <a:rPr lang="ru-RU" dirty="0"/>
              <a:t> </a:t>
            </a:r>
            <a:r>
              <a:rPr lang="ru-RU" dirty="0" err="1"/>
              <a:t>Євангелій</a:t>
            </a:r>
            <a:r>
              <a:rPr lang="ru-RU" dirty="0"/>
              <a:t> і </a:t>
            </a:r>
            <a:r>
              <a:rPr lang="ru-RU" dirty="0" err="1"/>
              <a:t>виклав</a:t>
            </a:r>
            <a:r>
              <a:rPr lang="ru-RU" dirty="0"/>
              <a:t> свою </a:t>
            </a:r>
            <a:r>
              <a:rPr lang="ru-RU" dirty="0" err="1"/>
              <a:t>філософію</a:t>
            </a:r>
            <a:r>
              <a:rPr lang="ru-RU" dirty="0"/>
              <a:t> </a:t>
            </a:r>
            <a:r>
              <a:rPr lang="ru-RU" dirty="0" err="1"/>
              <a:t>християнства</a:t>
            </a:r>
            <a:r>
              <a:rPr lang="ru-RU" dirty="0"/>
              <a:t>; </a:t>
            </a:r>
            <a:r>
              <a:rPr lang="ru-RU" dirty="0" err="1"/>
              <a:t>організував</a:t>
            </a:r>
            <a:r>
              <a:rPr lang="ru-RU" dirty="0"/>
              <a:t> </a:t>
            </a:r>
            <a:r>
              <a:rPr lang="ru-RU" dirty="0" err="1"/>
              <a:t>видавництво</a:t>
            </a:r>
            <a:r>
              <a:rPr lang="ru-RU" dirty="0"/>
              <a:t> «</a:t>
            </a:r>
            <a:r>
              <a:rPr lang="ru-RU" dirty="0" err="1"/>
              <a:t>Посередник</a:t>
            </a:r>
            <a:r>
              <a:rPr lang="ru-RU" dirty="0"/>
              <a:t>». Твори: «</a:t>
            </a:r>
            <a:r>
              <a:rPr lang="ru-RU" dirty="0" err="1"/>
              <a:t>Сповідь</a:t>
            </a:r>
            <a:r>
              <a:rPr lang="ru-RU" dirty="0"/>
              <a:t>», «У </a:t>
            </a:r>
            <a:r>
              <a:rPr lang="ru-RU" dirty="0" err="1"/>
              <a:t>чому</a:t>
            </a:r>
            <a:r>
              <a:rPr lang="ru-RU" dirty="0"/>
              <a:t> моя </a:t>
            </a:r>
            <a:r>
              <a:rPr lang="ru-RU" dirty="0" err="1"/>
              <a:t>віра</a:t>
            </a:r>
            <a:r>
              <a:rPr lang="ru-RU" dirty="0"/>
              <a:t>», «Смерть </a:t>
            </a:r>
            <a:r>
              <a:rPr lang="ru-RU" dirty="0" err="1"/>
              <a:t>Івана</a:t>
            </a:r>
            <a:r>
              <a:rPr lang="ru-RU" dirty="0"/>
              <a:t> </a:t>
            </a:r>
            <a:r>
              <a:rPr lang="ru-RU" dirty="0" err="1"/>
              <a:t>Ілліча</a:t>
            </a:r>
            <a:r>
              <a:rPr lang="ru-RU" dirty="0"/>
              <a:t>», «</a:t>
            </a:r>
            <a:r>
              <a:rPr lang="ru-RU" dirty="0" err="1"/>
              <a:t>Крейцерова</a:t>
            </a:r>
            <a:r>
              <a:rPr lang="ru-RU" dirty="0"/>
              <a:t> соната», «</a:t>
            </a:r>
            <a:r>
              <a:rPr lang="ru-RU" dirty="0" err="1"/>
              <a:t>Диявол</a:t>
            </a:r>
            <a:r>
              <a:rPr lang="ru-RU" dirty="0"/>
              <a:t>», «</a:t>
            </a:r>
            <a:r>
              <a:rPr lang="ru-RU" dirty="0" err="1"/>
              <a:t>Воскресіння</a:t>
            </a:r>
            <a:r>
              <a:rPr lang="ru-RU" dirty="0"/>
              <a:t>».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IV </a:t>
            </a:r>
            <a:r>
              <a:rPr lang="ru-RU" dirty="0" err="1"/>
              <a:t>етап</a:t>
            </a:r>
            <a:r>
              <a:rPr lang="ru-RU" dirty="0"/>
              <a:t>: початок XX </a:t>
            </a:r>
            <a:r>
              <a:rPr lang="ru-RU" dirty="0" err="1"/>
              <a:t>століття</a:t>
            </a:r>
            <a:r>
              <a:rPr lang="ru-RU" dirty="0"/>
              <a:t>. Твори: «</a:t>
            </a:r>
            <a:r>
              <a:rPr lang="ru-RU" dirty="0" err="1"/>
              <a:t>Живий</a:t>
            </a:r>
            <a:r>
              <a:rPr lang="ru-RU" dirty="0"/>
              <a:t> труп», «Хаджи Мурат», «</a:t>
            </a:r>
            <a:r>
              <a:rPr lang="ru-RU" dirty="0" err="1"/>
              <a:t>Після</a:t>
            </a:r>
            <a:r>
              <a:rPr lang="ru-RU" dirty="0"/>
              <a:t> балу».</a:t>
            </a:r>
            <a:br>
              <a:rPr lang="ru-RU" dirty="0"/>
            </a:b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07187" y="332656"/>
            <a:ext cx="59143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600" dirty="0" smtClean="0">
                <a:solidFill>
                  <a:prstClr val="black"/>
                </a:solidFill>
              </a:rPr>
              <a:t>У </a:t>
            </a:r>
            <a:r>
              <a:rPr lang="ru-RU" sz="3600" dirty="0" err="1" smtClean="0">
                <a:solidFill>
                  <a:prstClr val="black"/>
                </a:solidFill>
              </a:rPr>
              <a:t>творчості</a:t>
            </a:r>
            <a:r>
              <a:rPr lang="ru-RU" sz="3600" dirty="0" smtClean="0">
                <a:solidFill>
                  <a:prstClr val="black"/>
                </a:solidFill>
              </a:rPr>
              <a:t> Л. Толстого </a:t>
            </a:r>
            <a:r>
              <a:rPr lang="ru-RU" sz="3600" dirty="0" err="1" smtClean="0">
                <a:solidFill>
                  <a:prstClr val="black"/>
                </a:solidFill>
              </a:rPr>
              <a:t>виділяють</a:t>
            </a:r>
            <a:r>
              <a:rPr lang="ru-RU" sz="3600" dirty="0" smtClean="0">
                <a:solidFill>
                  <a:prstClr val="black"/>
                </a:solidFill>
              </a:rPr>
              <a:t> </a:t>
            </a:r>
            <a:r>
              <a:rPr lang="ru-RU" sz="3600" dirty="0" err="1" smtClean="0">
                <a:solidFill>
                  <a:prstClr val="black"/>
                </a:solidFill>
              </a:rPr>
              <a:t>чотири</a:t>
            </a:r>
            <a:r>
              <a:rPr lang="ru-RU" sz="3600" dirty="0" smtClean="0">
                <a:solidFill>
                  <a:prstClr val="black"/>
                </a:solidFill>
              </a:rPr>
              <a:t> </a:t>
            </a:r>
            <a:r>
              <a:rPr lang="ru-RU" sz="3600" dirty="0" err="1" smtClean="0">
                <a:solidFill>
                  <a:prstClr val="black"/>
                </a:solidFill>
              </a:rPr>
              <a:t>етапи</a:t>
            </a:r>
            <a:r>
              <a:rPr lang="ru-RU" sz="3600" dirty="0" smtClean="0">
                <a:solidFill>
                  <a:prstClr val="black"/>
                </a:solidFill>
              </a:rPr>
              <a:t>; </a:t>
            </a:r>
            <a:endParaRPr lang="ru-RU" sz="3600" b="1" dirty="0">
              <a:ln w="50800"/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787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764704"/>
            <a:ext cx="3456384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000" dirty="0" err="1"/>
              <a:t>Наприкінці</a:t>
            </a:r>
            <a:r>
              <a:rPr lang="ru-RU" sz="2000" dirty="0"/>
              <a:t> 1863року Толстой почав </a:t>
            </a:r>
            <a:r>
              <a:rPr lang="ru-RU" sz="2000" dirty="0" err="1"/>
              <a:t>працювати</a:t>
            </a:r>
            <a:r>
              <a:rPr lang="ru-RU" sz="2000" dirty="0"/>
              <a:t> над романом «</a:t>
            </a:r>
            <a:r>
              <a:rPr lang="ru-RU" sz="2000" dirty="0" err="1"/>
              <a:t>Війна</a:t>
            </a:r>
            <a:r>
              <a:rPr lang="ru-RU" sz="2000" dirty="0"/>
              <a:t> і мир». </a:t>
            </a:r>
            <a:r>
              <a:rPr lang="ru-RU" sz="2000" dirty="0" err="1"/>
              <a:t>Понад</a:t>
            </a:r>
            <a:r>
              <a:rPr lang="ru-RU" sz="2000" dirty="0"/>
              <a:t> </a:t>
            </a:r>
            <a:r>
              <a:rPr lang="ru-RU" sz="2000" dirty="0" err="1"/>
              <a:t>шість</a:t>
            </a:r>
            <a:r>
              <a:rPr lang="ru-RU" sz="2000" dirty="0"/>
              <a:t> </a:t>
            </a:r>
            <a:r>
              <a:rPr lang="ru-RU" sz="2000" dirty="0" err="1"/>
              <a:t>років</a:t>
            </a:r>
            <a:r>
              <a:rPr lang="ru-RU" sz="2000" dirty="0"/>
              <a:t> «</a:t>
            </a:r>
            <a:r>
              <a:rPr lang="ru-RU" sz="2000" dirty="0" err="1"/>
              <a:t>невинної</a:t>
            </a:r>
            <a:r>
              <a:rPr lang="ru-RU" sz="2000" dirty="0"/>
              <a:t> і </a:t>
            </a:r>
            <a:r>
              <a:rPr lang="ru-RU" sz="2000" dirty="0" err="1"/>
              <a:t>виняткової</a:t>
            </a:r>
            <a:r>
              <a:rPr lang="ru-RU" sz="2000" dirty="0"/>
              <a:t> </a:t>
            </a:r>
            <a:r>
              <a:rPr lang="ru-RU" sz="2000" dirty="0" err="1"/>
              <a:t>праці</a:t>
            </a:r>
            <a:r>
              <a:rPr lang="ru-RU" sz="2000" dirty="0"/>
              <a:t>», — як говорив сам Толстой, </a:t>
            </a:r>
            <a:r>
              <a:rPr lang="ru-RU" sz="2000" dirty="0" err="1"/>
              <a:t>віддав</a:t>
            </a:r>
            <a:r>
              <a:rPr lang="ru-RU" sz="2000" dirty="0"/>
              <a:t> </a:t>
            </a:r>
            <a:r>
              <a:rPr lang="ru-RU" sz="2000" dirty="0" err="1"/>
              <a:t>він</a:t>
            </a:r>
            <a:r>
              <a:rPr lang="ru-RU" sz="2000" dirty="0"/>
              <a:t> на </a:t>
            </a:r>
            <a:r>
              <a:rPr lang="ru-RU" sz="2000" dirty="0" err="1"/>
              <a:t>створення</a:t>
            </a:r>
            <a:r>
              <a:rPr lang="ru-RU" sz="2000" dirty="0"/>
              <a:t> «</a:t>
            </a:r>
            <a:r>
              <a:rPr lang="ru-RU" sz="2000" dirty="0" err="1"/>
              <a:t>Війни</a:t>
            </a:r>
            <a:r>
              <a:rPr lang="ru-RU" sz="2000" dirty="0"/>
              <a:t> і миру», «</a:t>
            </a:r>
            <a:r>
              <a:rPr lang="ru-RU" sz="2000" dirty="0" err="1"/>
              <a:t>Війна</a:t>
            </a:r>
            <a:r>
              <a:rPr lang="ru-RU" sz="2000" dirty="0"/>
              <a:t> і мир» —-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твір</a:t>
            </a:r>
            <a:r>
              <a:rPr lang="ru-RU" sz="2000" dirty="0"/>
              <a:t>, </a:t>
            </a:r>
            <a:r>
              <a:rPr lang="ru-RU" sz="2000" dirty="0" err="1"/>
              <a:t>рівного</a:t>
            </a:r>
            <a:r>
              <a:rPr lang="ru-RU" sz="2000" dirty="0"/>
              <a:t> </a:t>
            </a:r>
            <a:r>
              <a:rPr lang="ru-RU" sz="2000" dirty="0" err="1"/>
              <a:t>якому</a:t>
            </a:r>
            <a:r>
              <a:rPr lang="ru-RU" sz="2000" dirty="0"/>
              <a:t> — </a:t>
            </a:r>
            <a:r>
              <a:rPr lang="ru-RU" sz="2000" dirty="0" err="1"/>
              <a:t>художніми</a:t>
            </a:r>
            <a:r>
              <a:rPr lang="ru-RU" sz="2000" dirty="0"/>
              <a:t> </a:t>
            </a:r>
            <a:r>
              <a:rPr lang="ru-RU" sz="2000" dirty="0" err="1"/>
              <a:t>властивостями</a:t>
            </a:r>
            <a:r>
              <a:rPr lang="ru-RU" sz="2000" dirty="0"/>
              <a:t>, </a:t>
            </a:r>
            <a:r>
              <a:rPr lang="ru-RU" sz="2000" dirty="0" err="1"/>
              <a:t>глибиною</a:t>
            </a:r>
            <a:r>
              <a:rPr lang="ru-RU" sz="2000" dirty="0"/>
              <a:t> </a:t>
            </a:r>
            <a:r>
              <a:rPr lang="ru-RU" sz="2000" dirty="0" err="1"/>
              <a:t>змісту</a:t>
            </a:r>
            <a:r>
              <a:rPr lang="ru-RU" sz="2000" dirty="0"/>
              <a:t> і широким </a:t>
            </a:r>
            <a:r>
              <a:rPr lang="ru-RU" sz="2000" dirty="0" err="1"/>
              <a:t>охопленням</a:t>
            </a:r>
            <a:r>
              <a:rPr lang="ru-RU" sz="2000" dirty="0"/>
              <a:t> </a:t>
            </a:r>
            <a:r>
              <a:rPr lang="ru-RU" sz="2000" dirty="0" err="1"/>
              <a:t>життя</a:t>
            </a:r>
            <a:r>
              <a:rPr lang="ru-RU" sz="2000" dirty="0"/>
              <a:t> — не </a:t>
            </a:r>
            <a:r>
              <a:rPr lang="ru-RU" sz="2000" dirty="0" err="1"/>
              <a:t>знає</a:t>
            </a:r>
            <a:r>
              <a:rPr lang="ru-RU" sz="2000" dirty="0"/>
              <a:t> </a:t>
            </a:r>
            <a:r>
              <a:rPr lang="ru-RU" sz="2000" dirty="0" err="1"/>
              <a:t>жодна</a:t>
            </a:r>
            <a:r>
              <a:rPr lang="ru-RU" sz="2000" dirty="0"/>
              <a:t> </a:t>
            </a:r>
            <a:r>
              <a:rPr lang="ru-RU" sz="2000" dirty="0" err="1"/>
              <a:t>інша</a:t>
            </a:r>
            <a:r>
              <a:rPr lang="ru-RU" sz="2000" dirty="0"/>
              <a:t> </a:t>
            </a:r>
            <a:r>
              <a:rPr lang="ru-RU" sz="2000" dirty="0" err="1"/>
              <a:t>література</a:t>
            </a:r>
            <a:r>
              <a:rPr lang="ru-RU" sz="2000" dirty="0"/>
              <a:t> </a:t>
            </a:r>
            <a:r>
              <a:rPr lang="ru-RU" sz="2000" dirty="0" err="1"/>
              <a:t>світу</a:t>
            </a:r>
            <a:r>
              <a:rPr lang="ru-RU" sz="2000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5148064" y="3933056"/>
            <a:ext cx="381642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000" dirty="0"/>
              <a:t>У </a:t>
            </a:r>
            <a:r>
              <a:rPr lang="ru-RU" sz="2000" dirty="0" err="1"/>
              <a:t>творі</a:t>
            </a:r>
            <a:r>
              <a:rPr lang="ru-RU" sz="2000" dirty="0"/>
              <a:t> «</a:t>
            </a:r>
            <a:r>
              <a:rPr lang="ru-RU" sz="2000" dirty="0" err="1"/>
              <a:t>Війна</a:t>
            </a:r>
            <a:r>
              <a:rPr lang="ru-RU" sz="2000" dirty="0"/>
              <a:t> і мир» Л. Толстой </a:t>
            </a:r>
            <a:r>
              <a:rPr lang="ru-RU" sz="2000" dirty="0" err="1"/>
              <a:t>розкриває</a:t>
            </a:r>
            <a:r>
              <a:rPr lang="ru-RU" sz="2000" dirty="0"/>
              <a:t> </a:t>
            </a:r>
            <a:r>
              <a:rPr lang="ru-RU" sz="2000" dirty="0" err="1"/>
              <a:t>проблеми</a:t>
            </a:r>
            <a:r>
              <a:rPr lang="ru-RU" sz="2000" dirty="0"/>
              <a:t> </a:t>
            </a:r>
            <a:r>
              <a:rPr lang="ru-RU" sz="2000" dirty="0" err="1"/>
              <a:t>людини</a:t>
            </a:r>
            <a:r>
              <a:rPr lang="ru-RU" sz="2000" dirty="0"/>
              <a:t> в </a:t>
            </a:r>
            <a:r>
              <a:rPr lang="ru-RU" sz="2000" dirty="0" err="1"/>
              <a:t>пошуку</a:t>
            </a:r>
            <a:r>
              <a:rPr lang="ru-RU" sz="2000" dirty="0"/>
              <a:t> </a:t>
            </a:r>
            <a:r>
              <a:rPr lang="ru-RU" sz="2000" dirty="0" err="1"/>
              <a:t>сенсу</a:t>
            </a:r>
            <a:r>
              <a:rPr lang="ru-RU" sz="2000" dirty="0"/>
              <a:t> </a:t>
            </a:r>
            <a:r>
              <a:rPr lang="ru-RU" sz="2000" dirty="0" err="1"/>
              <a:t>буття</a:t>
            </a:r>
            <a:r>
              <a:rPr lang="ru-RU" sz="2000" dirty="0"/>
              <a:t>. Тому </a:t>
            </a:r>
            <a:r>
              <a:rPr lang="ru-RU" sz="2000" dirty="0" err="1"/>
              <a:t>найголовніші</a:t>
            </a:r>
            <a:r>
              <a:rPr lang="ru-RU" sz="2000" dirty="0"/>
              <a:t> </a:t>
            </a:r>
            <a:r>
              <a:rPr lang="ru-RU" sz="2000" dirty="0" err="1"/>
              <a:t>персонажі</a:t>
            </a:r>
            <a:r>
              <a:rPr lang="ru-RU" sz="2000" dirty="0"/>
              <a:t>, </a:t>
            </a:r>
            <a:r>
              <a:rPr lang="ru-RU" sz="2000" dirty="0" err="1"/>
              <a:t>зображені</a:t>
            </a:r>
            <a:r>
              <a:rPr lang="ru-RU" sz="2000" dirty="0"/>
              <a:t> автором, </a:t>
            </a:r>
            <a:r>
              <a:rPr lang="ru-RU" sz="2000" dirty="0" err="1"/>
              <a:t>проходять</a:t>
            </a:r>
            <a:r>
              <a:rPr lang="ru-RU" sz="2000" dirty="0"/>
              <a:t> через </a:t>
            </a:r>
            <a:r>
              <a:rPr lang="ru-RU" sz="2000" dirty="0" err="1"/>
              <a:t>своєрідні</a:t>
            </a:r>
            <a:r>
              <a:rPr lang="ru-RU" sz="2000" dirty="0"/>
              <a:t> </a:t>
            </a:r>
            <a:r>
              <a:rPr lang="ru-RU" sz="2000" dirty="0" err="1"/>
              <a:t>психологічні</a:t>
            </a:r>
            <a:r>
              <a:rPr lang="ru-RU" sz="2000" dirty="0"/>
              <a:t> </a:t>
            </a:r>
            <a:r>
              <a:rPr lang="ru-RU" sz="2000" dirty="0" err="1"/>
              <a:t>випробування</a:t>
            </a:r>
            <a:r>
              <a:rPr lang="ru-RU" sz="2000" dirty="0"/>
              <a:t> і переломи.</a:t>
            </a:r>
            <a:br>
              <a:rPr lang="ru-RU" sz="2000" dirty="0"/>
            </a:b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376407"/>
            <a:ext cx="2946267" cy="355664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621062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253441"/>
            <a:ext cx="324036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200" dirty="0"/>
              <a:t>У </a:t>
            </a:r>
            <a:r>
              <a:rPr lang="ru-RU" sz="2200" dirty="0" err="1"/>
              <a:t>березні</a:t>
            </a:r>
            <a:r>
              <a:rPr lang="ru-RU" sz="2200" dirty="0"/>
              <a:t> 1873 року </a:t>
            </a:r>
            <a:r>
              <a:rPr lang="ru-RU" sz="2200" dirty="0" err="1"/>
              <a:t>письменник</a:t>
            </a:r>
            <a:r>
              <a:rPr lang="ru-RU" sz="2200" dirty="0"/>
              <a:t> почав роботу над романом «Анна Каре</a:t>
            </a:r>
            <a:r>
              <a:rPr lang="uk-UA" sz="2200" dirty="0" err="1"/>
              <a:t>ніна</a:t>
            </a:r>
            <a:r>
              <a:rPr lang="ru-RU" sz="2200" dirty="0"/>
              <a:t>». </a:t>
            </a:r>
            <a:r>
              <a:rPr lang="ru-RU" sz="2200" dirty="0" err="1"/>
              <a:t>Задумуючи</a:t>
            </a:r>
            <a:r>
              <a:rPr lang="ru-RU" sz="2200" dirty="0"/>
              <a:t> </a:t>
            </a:r>
            <a:r>
              <a:rPr lang="ru-RU" sz="2200" dirty="0" err="1"/>
              <a:t>новий</a:t>
            </a:r>
            <a:r>
              <a:rPr lang="ru-RU" sz="2200" dirty="0"/>
              <a:t> </a:t>
            </a:r>
            <a:r>
              <a:rPr lang="ru-RU" sz="2200" dirty="0" err="1"/>
              <a:t>твір</a:t>
            </a:r>
            <a:r>
              <a:rPr lang="ru-RU" sz="2200" dirty="0"/>
              <a:t>, Толстой </a:t>
            </a:r>
            <a:r>
              <a:rPr lang="ru-RU" sz="2200" dirty="0" err="1"/>
              <a:t>хотів</a:t>
            </a:r>
            <a:r>
              <a:rPr lang="ru-RU" sz="2200" dirty="0"/>
              <a:t> </a:t>
            </a:r>
            <a:r>
              <a:rPr lang="ru-RU" sz="2200" dirty="0" err="1"/>
              <a:t>показати</a:t>
            </a:r>
            <a:r>
              <a:rPr lang="ru-RU" sz="2200" dirty="0"/>
              <a:t> в </a:t>
            </a:r>
            <a:r>
              <a:rPr lang="ru-RU" sz="2200" dirty="0" err="1"/>
              <a:t>ньому</a:t>
            </a:r>
            <a:r>
              <a:rPr lang="ru-RU" sz="2200" dirty="0"/>
              <a:t> долю </a:t>
            </a:r>
            <a:r>
              <a:rPr lang="ru-RU" sz="2200" dirty="0" err="1"/>
              <a:t>заміжньої</a:t>
            </a:r>
            <a:r>
              <a:rPr lang="ru-RU" sz="2200" dirty="0"/>
              <a:t> </a:t>
            </a:r>
            <a:r>
              <a:rPr lang="ru-RU" sz="2200" dirty="0" err="1"/>
              <a:t>великосвітської</a:t>
            </a:r>
            <a:r>
              <a:rPr lang="ru-RU" sz="2200" dirty="0"/>
              <a:t> </a:t>
            </a:r>
            <a:r>
              <a:rPr lang="ru-RU" sz="2200" dirty="0" err="1"/>
              <a:t>жінки</a:t>
            </a:r>
            <a:r>
              <a:rPr lang="ru-RU" sz="2200" dirty="0"/>
              <a:t>, яка «</a:t>
            </a:r>
            <a:r>
              <a:rPr lang="ru-RU" sz="2200" dirty="0" err="1"/>
              <a:t>втратила</a:t>
            </a:r>
            <a:r>
              <a:rPr lang="ru-RU" sz="2200" dirty="0"/>
              <a:t> себе». В </a:t>
            </a:r>
            <a:r>
              <a:rPr lang="ru-RU" sz="2200" dirty="0" err="1"/>
              <a:t>остаточній</a:t>
            </a:r>
            <a:r>
              <a:rPr lang="ru-RU" sz="2200" dirty="0"/>
              <a:t> </a:t>
            </a:r>
            <a:r>
              <a:rPr lang="ru-RU" sz="2200" dirty="0" err="1"/>
              <a:t>редакції</a:t>
            </a:r>
            <a:r>
              <a:rPr lang="ru-RU" sz="2200" dirty="0"/>
              <a:t> «Анна </a:t>
            </a:r>
            <a:r>
              <a:rPr lang="ru-RU" sz="2200" dirty="0" err="1"/>
              <a:t>Кареніна</a:t>
            </a:r>
            <a:r>
              <a:rPr lang="ru-RU" sz="2200" dirty="0"/>
              <a:t>» </a:t>
            </a:r>
            <a:r>
              <a:rPr lang="ru-RU" sz="2200" dirty="0" err="1"/>
              <a:t>перетворилася</a:t>
            </a:r>
            <a:r>
              <a:rPr lang="ru-RU" sz="2200" dirty="0"/>
              <a:t> на роман, </a:t>
            </a:r>
            <a:r>
              <a:rPr lang="ru-RU" sz="2200" dirty="0" err="1"/>
              <a:t>який</a:t>
            </a:r>
            <a:r>
              <a:rPr lang="ru-RU" sz="2200" dirty="0"/>
              <a:t> </a:t>
            </a:r>
            <a:r>
              <a:rPr lang="ru-RU" sz="2200" dirty="0" err="1"/>
              <a:t>увібрав</a:t>
            </a:r>
            <a:r>
              <a:rPr lang="ru-RU" sz="2200" dirty="0"/>
              <a:t> у себе </a:t>
            </a:r>
            <a:r>
              <a:rPr lang="ru-RU" sz="2200" dirty="0" err="1"/>
              <a:t>цілу</a:t>
            </a:r>
            <a:r>
              <a:rPr lang="ru-RU" sz="2200" dirty="0"/>
              <a:t> </a:t>
            </a:r>
            <a:r>
              <a:rPr lang="ru-RU" sz="2200" dirty="0" err="1"/>
              <a:t>епоху</a:t>
            </a:r>
            <a:r>
              <a:rPr lang="ru-RU" sz="2200" dirty="0"/>
              <a:t> </a:t>
            </a:r>
            <a:r>
              <a:rPr lang="ru-RU" sz="2200" dirty="0" err="1"/>
              <a:t>російського</a:t>
            </a:r>
            <a:r>
              <a:rPr lang="ru-RU" sz="2200" dirty="0"/>
              <a:t> </a:t>
            </a:r>
            <a:r>
              <a:rPr lang="ru-RU" sz="2200" dirty="0" err="1"/>
              <a:t>життя</a:t>
            </a:r>
            <a:r>
              <a:rPr lang="ru-RU" sz="2000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33883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03648" y="476672"/>
            <a:ext cx="637514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dirty="0"/>
              <a:t>Смерть </a:t>
            </a:r>
            <a:r>
              <a:rPr lang="ru-RU" sz="5400" dirty="0" err="1"/>
              <a:t>письменника</a:t>
            </a:r>
            <a:endParaRPr lang="uk-UA" sz="5400" b="1" dirty="0"/>
          </a:p>
          <a:p>
            <a:pPr algn="ctr"/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9592" y="2132856"/>
            <a:ext cx="756084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200" dirty="0"/>
              <a:t>О 6-й </a:t>
            </a:r>
            <a:r>
              <a:rPr lang="ru-RU" sz="2200" dirty="0" err="1"/>
              <a:t>годині</a:t>
            </a:r>
            <a:r>
              <a:rPr lang="ru-RU" sz="2200" dirty="0"/>
              <a:t> 35 </a:t>
            </a:r>
            <a:r>
              <a:rPr lang="ru-RU" sz="2200" dirty="0" err="1"/>
              <a:t>хвилин</a:t>
            </a:r>
            <a:r>
              <a:rPr lang="ru-RU" sz="2200" dirty="0"/>
              <a:t> </a:t>
            </a:r>
            <a:r>
              <a:rPr lang="ru-RU" sz="2200" dirty="0" err="1"/>
              <a:t>вечора</a:t>
            </a:r>
            <a:r>
              <a:rPr lang="ru-RU" sz="2200" dirty="0"/>
              <a:t> </a:t>
            </a:r>
            <a:r>
              <a:rPr lang="ru-RU" sz="2200" dirty="0" smtClean="0"/>
              <a:t>31 </a:t>
            </a:r>
            <a:r>
              <a:rPr lang="ru-RU" sz="2200" dirty="0" err="1" smtClean="0"/>
              <a:t>жовтня</a:t>
            </a:r>
            <a:r>
              <a:rPr lang="ru-RU" sz="2200" dirty="0"/>
              <a:t> </a:t>
            </a:r>
            <a:r>
              <a:rPr lang="ru-RU" sz="2200" dirty="0" err="1"/>
              <a:t>поїзд</a:t>
            </a:r>
            <a:r>
              <a:rPr lang="ru-RU" sz="2200" dirty="0"/>
              <a:t>, </a:t>
            </a:r>
            <a:r>
              <a:rPr lang="ru-RU" sz="2200" dirty="0" err="1"/>
              <a:t>що</a:t>
            </a:r>
            <a:r>
              <a:rPr lang="ru-RU" sz="2200" dirty="0"/>
              <a:t> </a:t>
            </a:r>
            <a:r>
              <a:rPr lang="ru-RU" sz="2200" dirty="0" err="1"/>
              <a:t>прямував</a:t>
            </a:r>
            <a:r>
              <a:rPr lang="ru-RU" sz="2200" dirty="0"/>
              <a:t> у </a:t>
            </a:r>
            <a:r>
              <a:rPr lang="ru-RU" sz="2200" dirty="0" smtClean="0"/>
              <a:t>Ростов-на-Дону, </a:t>
            </a:r>
            <a:r>
              <a:rPr lang="ru-RU" sz="2200" dirty="0" err="1"/>
              <a:t>прибув</a:t>
            </a:r>
            <a:r>
              <a:rPr lang="ru-RU" sz="2200" dirty="0"/>
              <a:t> на </a:t>
            </a:r>
            <a:r>
              <a:rPr lang="ru-RU" sz="2200" dirty="0" err="1"/>
              <a:t>станцію</a:t>
            </a:r>
            <a:r>
              <a:rPr lang="ru-RU" sz="2200" dirty="0"/>
              <a:t> </a:t>
            </a:r>
            <a:r>
              <a:rPr lang="ru-RU" sz="2200" dirty="0" err="1" smtClean="0"/>
              <a:t>Астапово</a:t>
            </a:r>
            <a:r>
              <a:rPr lang="ru-RU" sz="2200" dirty="0"/>
              <a:t> </a:t>
            </a:r>
            <a:r>
              <a:rPr lang="ru-RU" sz="2200" dirty="0" err="1"/>
              <a:t>Рязансько-Уральської</a:t>
            </a:r>
            <a:r>
              <a:rPr lang="ru-RU" sz="2200" dirty="0"/>
              <a:t> </a:t>
            </a:r>
            <a:r>
              <a:rPr lang="ru-RU" sz="2200" dirty="0" err="1"/>
              <a:t>залізниці</a:t>
            </a:r>
            <a:r>
              <a:rPr lang="ru-RU" sz="2200" dirty="0"/>
              <a:t>. Толстой, у </a:t>
            </a:r>
            <a:r>
              <a:rPr lang="ru-RU" sz="2200" dirty="0" err="1"/>
              <a:t>якого</a:t>
            </a:r>
            <a:r>
              <a:rPr lang="ru-RU" sz="2200" dirty="0"/>
              <a:t> </a:t>
            </a:r>
            <a:r>
              <a:rPr lang="ru-RU" sz="2200" dirty="0" err="1"/>
              <a:t>піднялася</a:t>
            </a:r>
            <a:r>
              <a:rPr lang="ru-RU" sz="2200" dirty="0"/>
              <a:t> температура, </a:t>
            </a:r>
            <a:r>
              <a:rPr lang="ru-RU" sz="2200" dirty="0" err="1"/>
              <a:t>був</a:t>
            </a:r>
            <a:r>
              <a:rPr lang="ru-RU" sz="2200" dirty="0"/>
              <a:t> </a:t>
            </a:r>
            <a:r>
              <a:rPr lang="ru-RU" sz="2200" dirty="0" err="1"/>
              <a:t>вимушений</a:t>
            </a:r>
            <a:r>
              <a:rPr lang="ru-RU" sz="2200" dirty="0"/>
              <a:t> </a:t>
            </a:r>
            <a:r>
              <a:rPr lang="ru-RU" sz="2200" dirty="0" err="1"/>
              <a:t>зупинитися</a:t>
            </a:r>
            <a:r>
              <a:rPr lang="ru-RU" sz="2200" dirty="0"/>
              <a:t> в </a:t>
            </a:r>
            <a:r>
              <a:rPr lang="ru-RU" sz="2200" dirty="0" err="1"/>
              <a:t>будиночку</a:t>
            </a:r>
            <a:r>
              <a:rPr lang="ru-RU" sz="2200" dirty="0"/>
              <a:t> начальника </a:t>
            </a:r>
            <a:r>
              <a:rPr lang="ru-RU" sz="2200" dirty="0" err="1"/>
              <a:t>станції</a:t>
            </a:r>
            <a:r>
              <a:rPr lang="ru-RU" sz="2200" dirty="0"/>
              <a:t>. </a:t>
            </a:r>
            <a:r>
              <a:rPr lang="ru-RU" sz="2200" dirty="0" err="1"/>
              <a:t>Лікарі</a:t>
            </a:r>
            <a:r>
              <a:rPr lang="ru-RU" sz="2200" dirty="0"/>
              <a:t> </a:t>
            </a:r>
            <a:r>
              <a:rPr lang="ru-RU" sz="2200" dirty="0" err="1"/>
              <a:t>визначили</a:t>
            </a:r>
            <a:r>
              <a:rPr lang="ru-RU" sz="2200" dirty="0"/>
              <a:t> </a:t>
            </a:r>
            <a:r>
              <a:rPr lang="ru-RU" sz="2200" dirty="0" err="1"/>
              <a:t>запалення</a:t>
            </a:r>
            <a:r>
              <a:rPr lang="ru-RU" sz="2200" dirty="0"/>
              <a:t> </a:t>
            </a:r>
            <a:r>
              <a:rPr lang="ru-RU" sz="2200" dirty="0" err="1"/>
              <a:t>легень</a:t>
            </a:r>
            <a:r>
              <a:rPr lang="ru-RU" sz="2200" dirty="0"/>
              <a:t>. О 6.05 7 </a:t>
            </a:r>
            <a:r>
              <a:rPr lang="ru-RU" sz="2200" dirty="0" smtClean="0"/>
              <a:t>(20) листопада 1910р.</a:t>
            </a:r>
            <a:r>
              <a:rPr lang="ru-RU" sz="2200" dirty="0"/>
              <a:t> Толстой помер</a:t>
            </a:r>
            <a:r>
              <a:rPr lang="ru-RU" sz="2200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22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sz="2200" dirty="0" smtClean="0"/>
              <a:t>10</a:t>
            </a:r>
            <a:r>
              <a:rPr lang="ru-RU" sz="2200" dirty="0"/>
              <a:t> </a:t>
            </a:r>
            <a:r>
              <a:rPr lang="ru-RU" sz="2200" dirty="0" smtClean="0"/>
              <a:t>(23) листопада 1910р.</a:t>
            </a:r>
            <a:r>
              <a:rPr lang="ru-RU" sz="2200" dirty="0"/>
              <a:t> року </a:t>
            </a:r>
            <a:r>
              <a:rPr lang="ru-RU" sz="2200" dirty="0" err="1"/>
              <a:t>письменника</a:t>
            </a:r>
            <a:r>
              <a:rPr lang="ru-RU" sz="2200" dirty="0"/>
              <a:t> </a:t>
            </a:r>
            <a:r>
              <a:rPr lang="ru-RU" sz="2200" dirty="0" err="1"/>
              <a:t>поховали</a:t>
            </a:r>
            <a:r>
              <a:rPr lang="ru-RU" sz="2200" dirty="0"/>
              <a:t> в </a:t>
            </a:r>
            <a:r>
              <a:rPr lang="ru-RU" sz="2200" dirty="0" err="1"/>
              <a:t>Ясній</a:t>
            </a:r>
            <a:r>
              <a:rPr lang="ru-RU" sz="2200" dirty="0"/>
              <a:t> </a:t>
            </a:r>
            <a:r>
              <a:rPr lang="ru-RU" sz="2200" dirty="0" err="1"/>
              <a:t>Поляні</a:t>
            </a:r>
            <a:r>
              <a:rPr lang="ru-RU" sz="2200" dirty="0"/>
              <a:t>, </a:t>
            </a:r>
            <a:r>
              <a:rPr lang="ru-RU" sz="2200" dirty="0" err="1"/>
              <a:t>скраю</a:t>
            </a:r>
            <a:r>
              <a:rPr lang="ru-RU" sz="2200" dirty="0"/>
              <a:t> </a:t>
            </a:r>
            <a:r>
              <a:rPr lang="ru-RU" sz="2200" dirty="0" err="1"/>
              <a:t>лісового</a:t>
            </a:r>
            <a:r>
              <a:rPr lang="ru-RU" sz="2200" dirty="0"/>
              <a:t> яру, де в </a:t>
            </a:r>
            <a:r>
              <a:rPr lang="ru-RU" sz="2200" dirty="0" err="1"/>
              <a:t>дитинстві</a:t>
            </a:r>
            <a:r>
              <a:rPr lang="ru-RU" sz="2200" dirty="0"/>
              <a:t> </a:t>
            </a:r>
            <a:r>
              <a:rPr lang="ru-RU" sz="2200" dirty="0" err="1"/>
              <a:t>він</a:t>
            </a:r>
            <a:r>
              <a:rPr lang="ru-RU" sz="2200" dirty="0"/>
              <a:t> разом </a:t>
            </a:r>
            <a:r>
              <a:rPr lang="ru-RU" sz="2200" dirty="0" err="1"/>
              <a:t>із</a:t>
            </a:r>
            <a:r>
              <a:rPr lang="ru-RU" sz="2200" dirty="0"/>
              <a:t> братом </a:t>
            </a:r>
            <a:r>
              <a:rPr lang="ru-RU" sz="2200" dirty="0" err="1"/>
              <a:t>шукав</a:t>
            </a:r>
            <a:r>
              <a:rPr lang="ru-RU" sz="2200" dirty="0"/>
              <a:t> «</a:t>
            </a:r>
            <a:r>
              <a:rPr lang="ru-RU" sz="2200" dirty="0" err="1"/>
              <a:t>зелену</a:t>
            </a:r>
            <a:r>
              <a:rPr lang="ru-RU" sz="2200" dirty="0"/>
              <a:t> </a:t>
            </a:r>
            <a:r>
              <a:rPr lang="ru-RU" sz="2200" dirty="0" err="1"/>
              <a:t>паличку</a:t>
            </a:r>
            <a:r>
              <a:rPr lang="ru-RU" sz="2200" dirty="0"/>
              <a:t>», яка </a:t>
            </a:r>
            <a:r>
              <a:rPr lang="ru-RU" sz="2200" dirty="0" err="1"/>
              <a:t>зберігала</a:t>
            </a:r>
            <a:r>
              <a:rPr lang="ru-RU" sz="2200" dirty="0"/>
              <a:t> «секрет» </a:t>
            </a:r>
            <a:r>
              <a:rPr lang="ru-RU" sz="2200" dirty="0" err="1"/>
              <a:t>ощасливлення</a:t>
            </a:r>
            <a:r>
              <a:rPr lang="ru-RU" sz="2200" dirty="0"/>
              <a:t> </a:t>
            </a:r>
            <a:r>
              <a:rPr lang="ru-RU" sz="2200" dirty="0" err="1"/>
              <a:t>всіх</a:t>
            </a:r>
            <a:r>
              <a:rPr lang="ru-RU" sz="2200" dirty="0"/>
              <a:t> людей.</a:t>
            </a:r>
            <a:endParaRPr lang="uk-UA" sz="22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092006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24</TotalTime>
  <Words>544</Words>
  <Application>Microsoft Office PowerPoint</Application>
  <PresentationFormat>Экран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Твердый переплет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Кононенко</dc:creator>
  <cp:lastModifiedBy>Кононенко</cp:lastModifiedBy>
  <cp:revision>4</cp:revision>
  <dcterms:created xsi:type="dcterms:W3CDTF">2013-04-24T18:55:26Z</dcterms:created>
  <dcterms:modified xsi:type="dcterms:W3CDTF">2013-04-24T19:20:46Z</dcterms:modified>
</cp:coreProperties>
</file>