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59" r:id="rId16"/>
    <p:sldId id="260" r:id="rId17"/>
    <p:sldId id="25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84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84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Ольга\Рабочий стол\rast10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0"/>
            <a:ext cx="2466975" cy="76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4792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23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83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98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31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25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7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29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563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64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2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Ольга\Рабочий стол\rast10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0"/>
            <a:ext cx="2466975" cy="76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7931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08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57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89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30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9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60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16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24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95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42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Ольга\Рабочий стол\rast10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0"/>
            <a:ext cx="2466975" cy="76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0364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067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97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4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96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88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337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88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56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8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1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5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9C53D-F982-4D1F-AEFD-8FF4C521C7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9EBB9-F7DF-4F36-84AC-9AEB9F0444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0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9538"/>
            <a:ext cx="8858250" cy="6638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132856"/>
            <a:ext cx="7772400" cy="147002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Виртуальная экскурсия по </a:t>
            </a:r>
            <a:r>
              <a:rPr lang="ru-RU" b="1" dirty="0" err="1"/>
              <a:t>булгаковской</a:t>
            </a:r>
            <a:r>
              <a:rPr lang="ru-RU" b="1" dirty="0"/>
              <a:t> Москве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gradFill flip="none" rotWithShape="1">
            <a:gsLst>
              <a:gs pos="0">
                <a:schemeClr val="accent5">
                  <a:tint val="65000"/>
                  <a:satMod val="270000"/>
                </a:schemeClr>
              </a:gs>
              <a:gs pos="25000">
                <a:schemeClr val="accent5">
                  <a:tint val="60000"/>
                  <a:satMod val="300000"/>
                </a:schemeClr>
              </a:gs>
              <a:gs pos="100000">
                <a:schemeClr val="accent5">
                  <a:tint val="29000"/>
                  <a:satMod val="4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/>
              <a:t>Подготовили: </a:t>
            </a:r>
            <a:r>
              <a:rPr lang="ru-RU" b="1" dirty="0" err="1" smtClean="0"/>
              <a:t>Маркив</a:t>
            </a:r>
            <a:r>
              <a:rPr lang="ru-RU" b="1" dirty="0" smtClean="0"/>
              <a:t> Виктория и </a:t>
            </a:r>
            <a:r>
              <a:rPr lang="ru-RU" b="1" dirty="0" err="1" smtClean="0"/>
              <a:t>Слухай</a:t>
            </a:r>
            <a:r>
              <a:rPr lang="ru-RU" b="1" dirty="0" smtClean="0"/>
              <a:t> Светлана, ученицы 11-Б класса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464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188640"/>
            <a:ext cx="8568952" cy="6192688"/>
          </a:xfrm>
          <a:prstGeom prst="horizontalScroll">
            <a:avLst>
              <a:gd name="adj" fmla="val 6713"/>
            </a:avLst>
          </a:prstGeom>
          <a:blipFill>
            <a:blip r:embed="rId2"/>
            <a:tile tx="0" ty="0" sx="100000" sy="100000" flip="none" algn="tl"/>
          </a:blip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988840"/>
            <a:ext cx="7474024" cy="2007096"/>
          </a:xfrm>
        </p:spPr>
        <p:txBody>
          <a:bodyPr>
            <a:normAutofit fontScale="90000"/>
          </a:bodyPr>
          <a:lstStyle/>
          <a:p>
            <a:r>
              <a:rPr lang="ru-RU" dirty="0"/>
              <a:t>"Утихли истерические женские крики, </a:t>
            </a:r>
            <a:r>
              <a:rPr lang="ru-RU" dirty="0" err="1"/>
              <a:t>отсверлили</a:t>
            </a:r>
            <a:r>
              <a:rPr lang="ru-RU" dirty="0"/>
              <a:t> свистки милиции", и мы покидаем Патриаршие пруды вслед за Иваном Бездомным.</a:t>
            </a:r>
          </a:p>
        </p:txBody>
      </p:sp>
    </p:spTree>
    <p:extLst>
      <p:ext uri="{BB962C8B-B14F-4D97-AF65-F5344CB8AC3E}">
        <p14:creationId xmlns:p14="http://schemas.microsoft.com/office/powerpoint/2010/main" val="263498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Погоня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2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853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995363"/>
            <a:ext cx="785812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882" y="2132856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43944"/>
            <a:ext cx="53340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4275"/>
            <a:ext cx="66675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17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61454"/>
            <a:ext cx="761047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85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8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7656"/>
            <a:ext cx="4953000" cy="634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6869705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http://www.bulgakov.ru/moscow/excursion/plan2/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656"/>
            <a:ext cx="4439701" cy="634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6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7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Содержание: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9294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Город Мастера</a:t>
            </a:r>
            <a:br>
              <a:rPr lang="ru-RU" dirty="0"/>
            </a:br>
            <a:r>
              <a:rPr lang="ru-RU" dirty="0"/>
              <a:t>Патриаршие пруды</a:t>
            </a:r>
            <a:br>
              <a:rPr lang="ru-RU" dirty="0"/>
            </a:br>
            <a:r>
              <a:rPr lang="ru-RU" dirty="0"/>
              <a:t>Погоня</a:t>
            </a:r>
            <a:br>
              <a:rPr lang="ru-RU" dirty="0"/>
            </a:br>
            <a:r>
              <a:rPr lang="ru-RU" dirty="0"/>
              <a:t>Грибоедов</a:t>
            </a:r>
            <a:br>
              <a:rPr lang="ru-RU" dirty="0"/>
            </a:br>
            <a:r>
              <a:rPr lang="ru-RU" dirty="0"/>
              <a:t>Клиника профессора Стравинского</a:t>
            </a:r>
            <a:br>
              <a:rPr lang="ru-RU" dirty="0"/>
            </a:br>
            <a:r>
              <a:rPr lang="ru-RU" dirty="0"/>
              <a:t>Лито</a:t>
            </a:r>
            <a:br>
              <a:rPr lang="ru-RU" dirty="0"/>
            </a:br>
            <a:r>
              <a:rPr lang="ru-RU" dirty="0"/>
              <a:t>Арбатские переулки</a:t>
            </a:r>
            <a:br>
              <a:rPr lang="ru-RU" dirty="0"/>
            </a:br>
            <a:r>
              <a:rPr lang="ru-RU" dirty="0"/>
              <a:t>Подвал мастера</a:t>
            </a:r>
            <a:br>
              <a:rPr lang="ru-RU" dirty="0"/>
            </a:br>
            <a:r>
              <a:rPr lang="ru-RU" dirty="0"/>
              <a:t>Особняк Маргариты</a:t>
            </a:r>
            <a:br>
              <a:rPr lang="ru-RU" dirty="0"/>
            </a:br>
            <a:r>
              <a:rPr lang="ru-RU" dirty="0"/>
              <a:t>Дом </a:t>
            </a:r>
            <a:r>
              <a:rPr lang="ru-RU" dirty="0" err="1"/>
              <a:t>Драмлита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Дом на </a:t>
            </a:r>
            <a:r>
              <a:rPr lang="ru-RU" dirty="0" err="1"/>
              <a:t>Спасо</a:t>
            </a:r>
            <a:r>
              <a:rPr lang="ru-RU" dirty="0"/>
              <a:t>. Дом Пашкова</a:t>
            </a:r>
            <a:br>
              <a:rPr lang="ru-RU" dirty="0"/>
            </a:br>
            <a:r>
              <a:rPr lang="ru-RU" dirty="0"/>
              <a:t>Голгофа</a:t>
            </a:r>
          </a:p>
        </p:txBody>
      </p:sp>
    </p:spTree>
    <p:extLst>
      <p:ext uri="{BB962C8B-B14F-4D97-AF65-F5344CB8AC3E}">
        <p14:creationId xmlns:p14="http://schemas.microsoft.com/office/powerpoint/2010/main" val="220050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Город Мастера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 конце </a:t>
            </a:r>
            <a:r>
              <a:rPr lang="ru-RU" dirty="0"/>
              <a:t>сентября 1921 года, после тяжелых жизненных потрясений и полных невзгод скитаний, Михаил Афанасьевич Булгаков "приехал без денег, без вещей в Москву, чтобы остаться в ней навсегда" (из автобиографии 1924 года). Он приехал с твердым намерением писать, и здесь прошла почти вся его творческая жизнь. </a:t>
            </a:r>
          </a:p>
        </p:txBody>
      </p:sp>
    </p:spTree>
    <p:extLst>
      <p:ext uri="{BB962C8B-B14F-4D97-AF65-F5344CB8AC3E}">
        <p14:creationId xmlns:p14="http://schemas.microsoft.com/office/powerpoint/2010/main" val="4578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Его Москва - город необыкновенный, а главная дверь в необыкновенную Москву - Арбатская площадь. Сверните здесь в любой переулок, войдите в любой двор, поднимитесь по любой лестнице, постучите в любую дверь, расспросите любого, кто вам откроет, и вы с первой же попытки обнаружите хвостик настоящей большой тайны.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67" y="0"/>
            <a:ext cx="7620000" cy="4791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4" y="2524125"/>
            <a:ext cx="5419725" cy="4333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35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любую погоду бредут московскими дворами и переулками люди, зачарованные "трижды романтичным Мастером" - Михаилом Афанасьевичем Булгаковым. Никто из них толком не скажет вам - зачем. Какая в конце концов разница, где это было и ходил ли там трамвай, но уже много лет люди идут и идут, часто сами не зная куда. </a:t>
            </a:r>
          </a:p>
        </p:txBody>
      </p:sp>
    </p:spTree>
    <p:extLst>
      <p:ext uri="{BB962C8B-B14F-4D97-AF65-F5344CB8AC3E}">
        <p14:creationId xmlns:p14="http://schemas.microsoft.com/office/powerpoint/2010/main" val="27116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395536" y="188640"/>
            <a:ext cx="8568952" cy="6192688"/>
          </a:xfrm>
          <a:prstGeom prst="horizontalScroll">
            <a:avLst>
              <a:gd name="adj" fmla="val 6713"/>
            </a:avLst>
          </a:prstGeom>
          <a:blipFill>
            <a:blip r:embed="rId2"/>
            <a:tile tx="0" ty="0" sx="100000" sy="100000" flip="none" algn="tl"/>
          </a:blip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92696"/>
            <a:ext cx="8136904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	"</a:t>
            </a:r>
            <a:r>
              <a:rPr lang="ru-RU" dirty="0"/>
              <a:t>Не может он совладать с этим весенним полнолунием. Лишь только оно начинает приближаться, лишь только начинает разрастаться и наливаться золотом светило, которое когда-то висело выше двух </a:t>
            </a:r>
            <a:r>
              <a:rPr lang="ru-RU" dirty="0" err="1"/>
              <a:t>пятисвечий</a:t>
            </a:r>
            <a:r>
              <a:rPr lang="ru-RU" dirty="0"/>
              <a:t>, становится Иван Николаевич беспокоен, нервничает, теряет аппетит и сон, дожидается, пока созреет луна. И когда наступает полнолуние, ничто не удержит Ивана Николаевича дома. Под вечер он выходит и идет на Патриаршие пруды".</a:t>
            </a:r>
          </a:p>
        </p:txBody>
      </p:sp>
    </p:spTree>
    <p:extLst>
      <p:ext uri="{BB962C8B-B14F-4D97-AF65-F5344CB8AC3E}">
        <p14:creationId xmlns:p14="http://schemas.microsoft.com/office/powerpoint/2010/main" val="410128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Патриаршие пруды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"Однажды весною, в час небывало жаркого заката, в Москве, на Патриарших прудах, появились два гражданина". Так начинается роман "Мастер и Маргарита", так начиналась Москва для Михаила Булгакова. Не случайно это место, ох, не случайно. Возьмите схему Москвы, проведите циркулем окружность из Патриаршего пруда радиусом в один километр. Вы зачерпнете столько тайн, сколько вам не раскрыть до конца жизни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7543800" cy="5514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827" y="3095625"/>
            <a:ext cx="5715000" cy="3762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7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286764"/>
            <a:ext cx="5616624" cy="523858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Место-то </a:t>
            </a:r>
            <a:r>
              <a:rPr lang="ru-RU" dirty="0"/>
              <a:t>есть, а вот был ли трамвай</a:t>
            </a:r>
            <a:r>
              <a:rPr lang="ru-RU" dirty="0" smtClean="0"/>
              <a:t>?</a:t>
            </a:r>
          </a:p>
          <a:p>
            <a:pPr marL="0" indent="0">
              <a:buNone/>
            </a:pPr>
            <a:r>
              <a:rPr lang="ru-RU" dirty="0"/>
              <a:t>"Трамвай был",- пишет и В. Левшин. "Трамвай был",- пишут Б. Мягков и А. </a:t>
            </a:r>
            <a:r>
              <a:rPr lang="ru-RU" dirty="0" err="1"/>
              <a:t>Шамаро</a:t>
            </a:r>
            <a:r>
              <a:rPr lang="ru-RU" dirty="0"/>
              <a:t>. Все это, к сожалению, без какой-либо </a:t>
            </a:r>
            <a:r>
              <a:rPr lang="ru-RU" dirty="0" smtClean="0"/>
              <a:t>аргументации. </a:t>
            </a:r>
            <a:r>
              <a:rPr lang="ru-RU" dirty="0"/>
              <a:t>Но судя по архиву транспортных схем и маршрутных справочников двадцатых годов в "</a:t>
            </a:r>
            <a:r>
              <a:rPr lang="ru-RU" dirty="0" err="1"/>
              <a:t>Ленинке</a:t>
            </a:r>
            <a:r>
              <a:rPr lang="ru-RU" dirty="0"/>
              <a:t>", трамвая … не </a:t>
            </a:r>
            <a:r>
              <a:rPr lang="ru-RU" dirty="0" smtClean="0"/>
              <a:t>было. </a:t>
            </a:r>
            <a:r>
              <a:rPr lang="ru-RU" dirty="0" err="1" smtClean="0"/>
              <a:t>рамвайная</a:t>
            </a:r>
            <a:r>
              <a:rPr lang="ru-RU" dirty="0" smtClean="0"/>
              <a:t> </a:t>
            </a:r>
            <a:r>
              <a:rPr lang="ru-RU" dirty="0"/>
              <a:t>линия проходила совсем рядом, по Садовой, мимо дома Булгакова.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3" y="1412776"/>
            <a:ext cx="3024336" cy="3540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238" y="332656"/>
            <a:ext cx="878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Всего здесь не только не рассказать, но и не перечислить. Это здесь накрыл Берлиоза трамвай</a:t>
            </a:r>
          </a:p>
        </p:txBody>
      </p:sp>
    </p:spTree>
    <p:extLst>
      <p:ext uri="{BB962C8B-B14F-4D97-AF65-F5344CB8AC3E}">
        <p14:creationId xmlns:p14="http://schemas.microsoft.com/office/powerpoint/2010/main" val="409251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алахит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Малахит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Малахит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Малахит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Малахит</Template>
  <TotalTime>15</TotalTime>
  <Words>387</Words>
  <Application>Microsoft Office PowerPoint</Application>
  <PresentationFormat>Экран (4:3)</PresentationFormat>
  <Paragraphs>17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Малахит</vt:lpstr>
      <vt:lpstr>1_Малахит</vt:lpstr>
      <vt:lpstr>2_Малахит</vt:lpstr>
      <vt:lpstr>3_Малахит</vt:lpstr>
      <vt:lpstr>Виртуальная экскурсия по булгаковской Москве</vt:lpstr>
      <vt:lpstr>Презентация PowerPoint</vt:lpstr>
      <vt:lpstr>Содержание: </vt:lpstr>
      <vt:lpstr>Город Мастера </vt:lpstr>
      <vt:lpstr>Презентация PowerPoint</vt:lpstr>
      <vt:lpstr>Презентация PowerPoint</vt:lpstr>
      <vt:lpstr>Презентация PowerPoint</vt:lpstr>
      <vt:lpstr>Патриаршие пруды</vt:lpstr>
      <vt:lpstr>Презентация PowerPoint</vt:lpstr>
      <vt:lpstr>"Утихли истерические женские крики, отсверлили свистки милиции", и мы покидаем Патриаршие пруды вслед за Иваном Бездомным.</vt:lpstr>
      <vt:lpstr>Погоня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экскурсия по булгаковской Москве</dc:title>
  <dc:creator>Amin</dc:creator>
  <cp:lastModifiedBy>Amin</cp:lastModifiedBy>
  <cp:revision>10</cp:revision>
  <dcterms:created xsi:type="dcterms:W3CDTF">2014-11-29T16:58:25Z</dcterms:created>
  <dcterms:modified xsi:type="dcterms:W3CDTF">2014-11-29T17:32:11Z</dcterms:modified>
</cp:coreProperties>
</file>