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6" r:id="rId3"/>
    <p:sldId id="257" r:id="rId4"/>
    <p:sldId id="258" r:id="rId5"/>
    <p:sldId id="259" r:id="rId6"/>
    <p:sldId id="266" r:id="rId7"/>
    <p:sldId id="260" r:id="rId8"/>
    <p:sldId id="267" r:id="rId9"/>
    <p:sldId id="268" r:id="rId10"/>
    <p:sldId id="269" r:id="rId11"/>
    <p:sldId id="261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22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6E443A-C5A4-4D1E-A0F3-897A46603ED5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56AD16-B2CE-455F-9F0D-670CDD72BA6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6E443A-C5A4-4D1E-A0F3-897A46603ED5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56AD16-B2CE-455F-9F0D-670CDD72B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6E443A-C5A4-4D1E-A0F3-897A46603ED5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56AD16-B2CE-455F-9F0D-670CDD72B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6E443A-C5A4-4D1E-A0F3-897A46603ED5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56AD16-B2CE-455F-9F0D-670CDD72B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6E443A-C5A4-4D1E-A0F3-897A46603ED5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56AD16-B2CE-455F-9F0D-670CDD72BA6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6E443A-C5A4-4D1E-A0F3-897A46603ED5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56AD16-B2CE-455F-9F0D-670CDD72B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6E443A-C5A4-4D1E-A0F3-897A46603ED5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56AD16-B2CE-455F-9F0D-670CDD72B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6E443A-C5A4-4D1E-A0F3-897A46603ED5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56AD16-B2CE-455F-9F0D-670CDD72B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6E443A-C5A4-4D1E-A0F3-897A46603ED5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56AD16-B2CE-455F-9F0D-670CDD72BA6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6E443A-C5A4-4D1E-A0F3-897A46603ED5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56AD16-B2CE-455F-9F0D-670CDD72B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6E443A-C5A4-4D1E-A0F3-897A46603ED5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56AD16-B2CE-455F-9F0D-670CDD72BA6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56E443A-C5A4-4D1E-A0F3-897A46603ED5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A56AD16-B2CE-455F-9F0D-670CDD72BA68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8" y="0"/>
            <a:ext cx="9113272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7839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no Pro Caption" pitchFamily="18" charset="0"/>
              </a:rPr>
              <a:t>Художня форма творів</a:t>
            </a:r>
            <a:endParaRPr lang="ru-RU" sz="4400" i="1" dirty="0">
              <a:solidFill>
                <a:schemeClr val="tx1">
                  <a:lumMod val="95000"/>
                  <a:lumOff val="5000"/>
                </a:schemeClr>
              </a:solidFill>
              <a:latin typeface="Arno Pro Captio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86380" y="1571612"/>
            <a:ext cx="3657600" cy="466344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2000" i="1" dirty="0" smtClean="0">
                <a:latin typeface="Arno Pro Caption" pitchFamily="18" charset="0"/>
              </a:rPr>
              <a:t>	«</a:t>
            </a:r>
            <a:r>
              <a:rPr lang="ru-RU" sz="2000" i="1" dirty="0" err="1" smtClean="0">
                <a:latin typeface="Arno Pro Caption" pitchFamily="18" charset="0"/>
              </a:rPr>
              <a:t>Ясновидіння</a:t>
            </a:r>
            <a:r>
              <a:rPr lang="ru-RU" sz="2000" i="1" dirty="0" smtClean="0">
                <a:latin typeface="Arno Pro Caption" pitchFamily="18" charset="0"/>
              </a:rPr>
              <a:t>» </a:t>
            </a:r>
            <a:r>
              <a:rPr lang="ru-RU" sz="2000" i="1" dirty="0" err="1" smtClean="0">
                <a:latin typeface="Arno Pro Caption" pitchFamily="18" charset="0"/>
              </a:rPr>
              <a:t>призвело</a:t>
            </a:r>
            <a:r>
              <a:rPr lang="ru-RU" sz="2000" i="1" dirty="0" smtClean="0">
                <a:latin typeface="Arno Pro Caption" pitchFamily="18" charset="0"/>
              </a:rPr>
              <a:t> </a:t>
            </a:r>
            <a:r>
              <a:rPr lang="ru-RU" sz="2000" i="1" dirty="0" err="1" smtClean="0">
                <a:latin typeface="Arno Pro Caption" pitchFamily="18" charset="0"/>
              </a:rPr>
              <a:t>поета</a:t>
            </a:r>
            <a:r>
              <a:rPr lang="ru-RU" sz="2000" i="1" dirty="0" smtClean="0">
                <a:latin typeface="Arno Pro Caption" pitchFamily="18" charset="0"/>
              </a:rPr>
              <a:t> до </a:t>
            </a:r>
            <a:r>
              <a:rPr lang="ru-RU" sz="2000" i="1" dirty="0" err="1" smtClean="0">
                <a:latin typeface="Arno Pro Caption" pitchFamily="18" charset="0"/>
              </a:rPr>
              <a:t>розхитування</a:t>
            </a:r>
            <a:r>
              <a:rPr lang="ru-RU" sz="2000" i="1" dirty="0" smtClean="0">
                <a:latin typeface="Arno Pro Caption" pitchFamily="18" charset="0"/>
              </a:rPr>
              <a:t> основ </a:t>
            </a:r>
            <a:r>
              <a:rPr lang="ru-RU" sz="2000" i="1" dirty="0" err="1" smtClean="0">
                <a:latin typeface="Arno Pro Caption" pitchFamily="18" charset="0"/>
              </a:rPr>
              <a:t>традиційної</a:t>
            </a:r>
            <a:r>
              <a:rPr lang="ru-RU" sz="2000" i="1" dirty="0" smtClean="0">
                <a:latin typeface="Arno Pro Caption" pitchFamily="18" charset="0"/>
              </a:rPr>
              <a:t> </a:t>
            </a:r>
            <a:r>
              <a:rPr lang="ru-RU" sz="2000" i="1" dirty="0" err="1" smtClean="0">
                <a:latin typeface="Arno Pro Caption" pitchFamily="18" charset="0"/>
              </a:rPr>
              <a:t>системи</a:t>
            </a:r>
            <a:r>
              <a:rPr lang="ru-RU" sz="2000" i="1" dirty="0" smtClean="0">
                <a:latin typeface="Arno Pro Caption" pitchFamily="18" charset="0"/>
              </a:rPr>
              <a:t> </a:t>
            </a:r>
            <a:r>
              <a:rPr lang="ru-RU" sz="2000" i="1" dirty="0" err="1" smtClean="0">
                <a:latin typeface="Arno Pro Caption" pitchFamily="18" charset="0"/>
              </a:rPr>
              <a:t>віршування</a:t>
            </a:r>
            <a:r>
              <a:rPr lang="ru-RU" sz="2000" i="1" dirty="0" smtClean="0">
                <a:latin typeface="Arno Pro Caption" pitchFamily="18" charset="0"/>
              </a:rPr>
              <a:t> . </a:t>
            </a:r>
            <a:r>
              <a:rPr lang="ru-RU" sz="2000" i="1" dirty="0" err="1" smtClean="0">
                <a:latin typeface="Arno Pro Caption" pitchFamily="18" charset="0"/>
              </a:rPr>
              <a:t>Зберігаючи</a:t>
            </a:r>
            <a:r>
              <a:rPr lang="ru-RU" sz="2000" i="1" dirty="0" smtClean="0">
                <a:latin typeface="Arno Pro Caption" pitchFamily="18" charset="0"/>
              </a:rPr>
              <a:t> часом </a:t>
            </a:r>
            <a:r>
              <a:rPr lang="ru-RU" sz="2000" i="1" dirty="0" err="1" smtClean="0">
                <a:latin typeface="Arno Pro Caption" pitchFamily="18" charset="0"/>
              </a:rPr>
              <a:t>риму</a:t>
            </a:r>
            <a:r>
              <a:rPr lang="ru-RU" sz="2000" i="1" dirty="0" smtClean="0">
                <a:latin typeface="Arno Pro Caption" pitchFamily="18" charset="0"/>
              </a:rPr>
              <a:t>, Рембо </a:t>
            </a:r>
            <a:r>
              <a:rPr lang="ru-RU" sz="2000" i="1" dirty="0" err="1" smtClean="0">
                <a:latin typeface="Arno Pro Caption" pitchFamily="18" charset="0"/>
              </a:rPr>
              <a:t>впроваджує</a:t>
            </a:r>
            <a:r>
              <a:rPr lang="ru-RU" sz="2000" i="1" dirty="0" smtClean="0">
                <a:latin typeface="Arno Pro Caption" pitchFamily="18" charset="0"/>
              </a:rPr>
              <a:t> </a:t>
            </a:r>
            <a:r>
              <a:rPr lang="ru-RU" sz="2000" i="1" dirty="0" err="1" smtClean="0">
                <a:latin typeface="Arno Pro Caption" pitchFamily="18" charset="0"/>
              </a:rPr>
              <a:t>асонанси</a:t>
            </a:r>
            <a:r>
              <a:rPr lang="ru-RU" sz="2000" i="1" dirty="0" smtClean="0">
                <a:latin typeface="Arno Pro Caption" pitchFamily="18" charset="0"/>
              </a:rPr>
              <a:t>, </a:t>
            </a:r>
            <a:r>
              <a:rPr lang="ru-RU" sz="2000" i="1" dirty="0" err="1" smtClean="0">
                <a:latin typeface="Arno Pro Caption" pitchFamily="18" charset="0"/>
              </a:rPr>
              <a:t>дванадцятискладовий</a:t>
            </a:r>
            <a:r>
              <a:rPr lang="ru-RU" sz="2000" i="1" dirty="0" smtClean="0">
                <a:latin typeface="Arno Pro Caption" pitchFamily="18" charset="0"/>
              </a:rPr>
              <a:t> рядок </a:t>
            </a:r>
            <a:r>
              <a:rPr lang="ru-RU" sz="2000" i="1" dirty="0" err="1" smtClean="0">
                <a:latin typeface="Arno Pro Caption" pitchFamily="18" charset="0"/>
              </a:rPr>
              <a:t>замінює</a:t>
            </a:r>
            <a:r>
              <a:rPr lang="ru-RU" sz="2000" i="1" dirty="0" smtClean="0">
                <a:latin typeface="Arno Pro Caption" pitchFamily="18" charset="0"/>
              </a:rPr>
              <a:t> </a:t>
            </a:r>
            <a:r>
              <a:rPr lang="ru-RU" sz="2000" i="1" dirty="0" err="1" smtClean="0">
                <a:latin typeface="Arno Pro Caption" pitchFamily="18" charset="0"/>
              </a:rPr>
              <a:t>одинадцяти</a:t>
            </a:r>
            <a:r>
              <a:rPr lang="ru-RU" sz="2000" i="1" dirty="0" smtClean="0">
                <a:latin typeface="Arno Pro Caption" pitchFamily="18" charset="0"/>
              </a:rPr>
              <a:t>-, десяти-, </a:t>
            </a:r>
            <a:r>
              <a:rPr lang="ru-RU" sz="2000" i="1" dirty="0" err="1" smtClean="0">
                <a:latin typeface="Arno Pro Caption" pitchFamily="18" charset="0"/>
              </a:rPr>
              <a:t>восьмискладовим</a:t>
            </a:r>
            <a:r>
              <a:rPr lang="ru-RU" sz="2000" i="1" dirty="0" smtClean="0">
                <a:latin typeface="Arno Pro Caption" pitchFamily="18" charset="0"/>
              </a:rPr>
              <a:t>, </a:t>
            </a:r>
            <a:r>
              <a:rPr lang="ru-RU" sz="2000" i="1" dirty="0" err="1" smtClean="0">
                <a:latin typeface="Arno Pro Caption" pitchFamily="18" charset="0"/>
              </a:rPr>
              <a:t>застосовує</a:t>
            </a:r>
            <a:r>
              <a:rPr lang="ru-RU" sz="2000" i="1" dirty="0" smtClean="0">
                <a:latin typeface="Arno Pro Caption" pitchFamily="18" charset="0"/>
              </a:rPr>
              <a:t> </a:t>
            </a:r>
            <a:r>
              <a:rPr lang="ru-RU" sz="2000" i="1" dirty="0" err="1" smtClean="0">
                <a:latin typeface="Arno Pro Caption" pitchFamily="18" charset="0"/>
              </a:rPr>
              <a:t>скорочений</a:t>
            </a:r>
            <a:r>
              <a:rPr lang="ru-RU" sz="2000" i="1" dirty="0" smtClean="0">
                <a:latin typeface="Arno Pro Caption" pitchFamily="18" charset="0"/>
              </a:rPr>
              <a:t> рядок, </a:t>
            </a:r>
            <a:r>
              <a:rPr lang="ru-RU" sz="2000" i="1" dirty="0" err="1" smtClean="0">
                <a:latin typeface="Arno Pro Caption" pitchFamily="18" charset="0"/>
              </a:rPr>
              <a:t>який</a:t>
            </a:r>
            <a:r>
              <a:rPr lang="ru-RU" sz="2000" i="1" dirty="0" smtClean="0">
                <a:latin typeface="Arno Pro Caption" pitchFamily="18" charset="0"/>
              </a:rPr>
              <a:t> </a:t>
            </a:r>
            <a:r>
              <a:rPr lang="ru-RU" sz="2000" i="1" dirty="0" err="1" smtClean="0">
                <a:latin typeface="Arno Pro Caption" pitchFamily="18" charset="0"/>
              </a:rPr>
              <a:t>підпорядковує</a:t>
            </a:r>
            <a:r>
              <a:rPr lang="ru-RU" sz="2000" i="1" dirty="0" smtClean="0">
                <a:latin typeface="Arno Pro Caption" pitchFamily="18" charset="0"/>
              </a:rPr>
              <a:t> </a:t>
            </a:r>
            <a:r>
              <a:rPr lang="ru-RU" sz="2000" i="1" dirty="0" err="1" smtClean="0">
                <a:latin typeface="Arno Pro Caption" pitchFamily="18" charset="0"/>
              </a:rPr>
              <a:t>пісенним</a:t>
            </a:r>
            <a:r>
              <a:rPr lang="ru-RU" sz="2000" i="1" dirty="0" smtClean="0">
                <a:latin typeface="Arno Pro Caption" pitchFamily="18" charset="0"/>
              </a:rPr>
              <a:t>, </a:t>
            </a:r>
            <a:r>
              <a:rPr lang="ru-RU" sz="2000" i="1" dirty="0" err="1" smtClean="0">
                <a:latin typeface="Arno Pro Caption" pitchFamily="18" charset="0"/>
              </a:rPr>
              <a:t>розмовним</a:t>
            </a:r>
            <a:r>
              <a:rPr lang="ru-RU" sz="2000" i="1" dirty="0" smtClean="0">
                <a:latin typeface="Arno Pro Caption" pitchFamily="18" charset="0"/>
              </a:rPr>
              <a:t> ритмам, </a:t>
            </a:r>
            <a:r>
              <a:rPr lang="ru-RU" sz="2000" i="1" dirty="0" err="1" smtClean="0">
                <a:latin typeface="Arno Pro Caption" pitchFamily="18" charset="0"/>
              </a:rPr>
              <a:t>інколи</a:t>
            </a:r>
            <a:r>
              <a:rPr lang="ru-RU" sz="2000" i="1" dirty="0" smtClean="0">
                <a:latin typeface="Arno Pro Caption" pitchFamily="18" charset="0"/>
              </a:rPr>
              <a:t> не </a:t>
            </a:r>
            <a:r>
              <a:rPr lang="ru-RU" sz="2000" i="1" dirty="0" err="1" smtClean="0">
                <a:latin typeface="Arno Pro Caption" pitchFamily="18" charset="0"/>
              </a:rPr>
              <a:t>дотримується</a:t>
            </a:r>
            <a:r>
              <a:rPr lang="ru-RU" sz="2000" i="1" dirty="0" smtClean="0">
                <a:latin typeface="Arno Pro Caption" pitchFamily="18" charset="0"/>
              </a:rPr>
              <a:t> </a:t>
            </a:r>
            <a:r>
              <a:rPr lang="ru-RU" sz="2000" i="1" dirty="0" err="1" smtClean="0">
                <a:latin typeface="Arno Pro Caption" pitchFamily="18" charset="0"/>
              </a:rPr>
              <a:t>пунктуації</a:t>
            </a:r>
            <a:r>
              <a:rPr lang="ru-RU" sz="2000" i="1" dirty="0" smtClean="0">
                <a:latin typeface="Arno Pro Caption" pitchFamily="18" charset="0"/>
              </a:rPr>
              <a:t> </a:t>
            </a:r>
            <a:r>
              <a:rPr lang="ru-RU" sz="2000" i="1" dirty="0" err="1" smtClean="0">
                <a:latin typeface="Arno Pro Caption" pitchFamily="18" charset="0"/>
              </a:rPr>
              <a:t>і</a:t>
            </a:r>
            <a:r>
              <a:rPr lang="ru-RU" sz="2000" i="1" dirty="0" smtClean="0">
                <a:latin typeface="Arno Pro Caption" pitchFamily="18" charset="0"/>
              </a:rPr>
              <a:t> </a:t>
            </a:r>
            <a:r>
              <a:rPr lang="ru-RU" sz="2000" i="1" dirty="0" err="1" smtClean="0">
                <a:latin typeface="Arno Pro Caption" pitchFamily="18" charset="0"/>
              </a:rPr>
              <a:t>взагалі</a:t>
            </a:r>
            <a:r>
              <a:rPr lang="ru-RU" sz="2000" i="1" dirty="0" smtClean="0">
                <a:latin typeface="Arno Pro Caption" pitchFamily="18" charset="0"/>
              </a:rPr>
              <a:t> </a:t>
            </a:r>
            <a:r>
              <a:rPr lang="ru-RU" sz="2000" i="1" dirty="0" err="1" smtClean="0">
                <a:latin typeface="Arno Pro Caption" pitchFamily="18" charset="0"/>
              </a:rPr>
              <a:t>демонструє</a:t>
            </a:r>
            <a:r>
              <a:rPr lang="ru-RU" sz="2000" i="1" dirty="0" smtClean="0">
                <a:latin typeface="Arno Pro Caption" pitchFamily="18" charset="0"/>
              </a:rPr>
              <a:t> </a:t>
            </a:r>
            <a:r>
              <a:rPr lang="ru-RU" sz="2000" i="1" dirty="0" err="1" smtClean="0">
                <a:latin typeface="Arno Pro Caption" pitchFamily="18" charset="0"/>
              </a:rPr>
              <a:t>незалежність</a:t>
            </a:r>
            <a:r>
              <a:rPr lang="ru-RU" sz="2000" i="1" dirty="0" smtClean="0">
                <a:latin typeface="Arno Pro Caption" pitchFamily="18" charset="0"/>
              </a:rPr>
              <a:t> </a:t>
            </a:r>
            <a:r>
              <a:rPr lang="ru-RU" sz="2000" i="1" dirty="0" err="1" smtClean="0">
                <a:latin typeface="Arno Pro Caption" pitchFamily="18" charset="0"/>
              </a:rPr>
              <a:t>від</a:t>
            </a:r>
            <a:r>
              <a:rPr lang="ru-RU" sz="2000" i="1" dirty="0" smtClean="0">
                <a:latin typeface="Arno Pro Caption" pitchFamily="18" charset="0"/>
              </a:rPr>
              <a:t> «правил».</a:t>
            </a:r>
            <a:endParaRPr lang="ru-RU" sz="2000" i="1" dirty="0">
              <a:latin typeface="Arno Pro Caption" pitchFamily="18" charset="0"/>
            </a:endParaRPr>
          </a:p>
        </p:txBody>
      </p:sp>
      <p:pic>
        <p:nvPicPr>
          <p:cNvPr id="5" name="Содержимое 4" descr="pics-centerblog-net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28728" y="1643050"/>
            <a:ext cx="3657600" cy="4572032"/>
          </a:xfr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/>
            <a:r>
              <a:rPr lang="uk-UA" i="1" dirty="0" smtClean="0">
                <a:latin typeface="Arno Pro Caption" pitchFamily="18" charset="0"/>
              </a:rPr>
              <a:t>Поетична революція</a:t>
            </a:r>
            <a:endParaRPr lang="ru-RU" i="1" dirty="0">
              <a:latin typeface="Arno Pro Captio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/>
              <a:t>	</a:t>
            </a:r>
            <a:r>
              <a:rPr lang="uk-UA" i="1" dirty="0" smtClean="0">
                <a:latin typeface="Arno Pro Caption" pitchFamily="18" charset="0"/>
              </a:rPr>
              <a:t>Сутність політичної революції А. Рембо полягає у свіжості почуттів, переживань. Поета приголомшує розмаїття барв, запахів, звуків – то огидних, то прекрасних</a:t>
            </a:r>
            <a:endParaRPr lang="ru-RU" i="1" dirty="0">
              <a:latin typeface="Arno Pro Caption" pitchFamily="18" charset="0"/>
            </a:endParaRPr>
          </a:p>
        </p:txBody>
      </p:sp>
      <p:pic>
        <p:nvPicPr>
          <p:cNvPr id="6" name="Содержимое 5" descr="rimbaud-dessin58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38787" y="1555750"/>
            <a:ext cx="3133725" cy="4600575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045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Артюр Рембо</a:t>
            </a:r>
            <a:endParaRPr lang="ru-RU" i="1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" name="Содержимое 5" descr="20486270_cheho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466850"/>
            <a:ext cx="7500990" cy="539115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uk-UA" i="1" dirty="0" smtClean="0">
                <a:latin typeface="Arno Pro Caption" pitchFamily="18" charset="0"/>
              </a:rPr>
              <a:t>Початок історії </a:t>
            </a:r>
            <a:r>
              <a:rPr lang="uk-UA" i="1" dirty="0" smtClean="0">
                <a:latin typeface="Arno Pro Caption" pitchFamily="18" charset="0"/>
              </a:rPr>
              <a:t>шаленств</a:t>
            </a:r>
            <a:endParaRPr lang="ru-RU" i="1" dirty="0">
              <a:latin typeface="Arno Pro Captio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	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Артюр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 Рембо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народився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 у 1854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році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 на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півночі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Франції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 у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провінційному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містечку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Шарлевілі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.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Дитинство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й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отроцтво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пройшли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 в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будинку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діда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 по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матері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.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Гіркота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життєвої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і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творчої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долі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 Рембо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була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визначена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ще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 у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дитинстві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.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Хлопець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з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відразою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ставився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 до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всього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навколо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: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традицій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 буржуазного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суспільства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,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сімейного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 укладу. Система обману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і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закостенілості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назавжди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відштовхнула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його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і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від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сім'ї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,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і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від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рідного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міста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. Роки,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проведені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 в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колежі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,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були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 для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нього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 часом духовного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і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фізичного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 росту. Рембо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з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 ранку до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ночі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просиджував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 у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публічній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міській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бібліотеці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Шарлевіля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,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читаючи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французьких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соціалістів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,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пригодницькі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романи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,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окультні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 книги.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Він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навчався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з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легкістю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,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отримував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почесні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премії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і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грамоти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, писав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вірші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латиною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.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Це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був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найяскравіший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і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найщасливіший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 час у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житті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 Рембо.</a:t>
            </a:r>
            <a:endParaRPr lang="ru-RU" i="1" dirty="0">
              <a:solidFill>
                <a:schemeClr val="bg2">
                  <a:lumMod val="25000"/>
                </a:schemeClr>
              </a:solidFill>
              <a:latin typeface="Arno Pro Caption" pitchFamily="18" charset="0"/>
            </a:endParaRPr>
          </a:p>
        </p:txBody>
      </p:sp>
      <p:pic>
        <p:nvPicPr>
          <p:cNvPr id="8" name="Содержимое 7" descr="arthur_rimbaud_18541891__med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76850" y="1571612"/>
            <a:ext cx="3657600" cy="4572032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r"/>
            <a:r>
              <a:rPr lang="uk-UA" i="1" dirty="0" smtClean="0">
                <a:latin typeface="Arno Pro Caption" pitchFamily="18" charset="0"/>
              </a:rPr>
              <a:t>Дружба  з П. Верленом</a:t>
            </a:r>
            <a:endParaRPr lang="ru-RU" i="1" dirty="0">
              <a:latin typeface="Arno Pro Captio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86380" y="1571612"/>
            <a:ext cx="3657600" cy="419101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В </a:t>
            </a:r>
            <a:r>
              <a:rPr lang="ru-RU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кінці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 </a:t>
            </a:r>
            <a:r>
              <a:rPr lang="ru-RU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вересня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 1871 року </a:t>
            </a:r>
            <a:r>
              <a:rPr lang="ru-RU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Артюр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 Рембо </a:t>
            </a:r>
            <a:r>
              <a:rPr lang="ru-RU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вирушив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 до Парижу на </a:t>
            </a:r>
            <a:r>
              <a:rPr lang="ru-RU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запрошення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 </a:t>
            </a:r>
            <a:r>
              <a:rPr lang="ru-RU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видатного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 </a:t>
            </a:r>
            <a:r>
              <a:rPr lang="ru-RU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французького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 </a:t>
            </a:r>
            <a:r>
              <a:rPr lang="ru-RU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поета-символіста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 Поля Верлена. Верлен </a:t>
            </a:r>
            <a:r>
              <a:rPr lang="ru-RU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і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 Рембо </a:t>
            </a:r>
            <a:r>
              <a:rPr lang="ru-RU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наскільки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 </a:t>
            </a:r>
            <a:r>
              <a:rPr lang="ru-RU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здружилися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, </a:t>
            </a:r>
            <a:r>
              <a:rPr lang="ru-RU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що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 </a:t>
            </a:r>
            <a:r>
              <a:rPr lang="ru-RU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невдовзі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 покинули Париж </a:t>
            </a:r>
            <a:r>
              <a:rPr lang="ru-RU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і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 </a:t>
            </a:r>
            <a:r>
              <a:rPr lang="ru-RU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вирушили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 до </a:t>
            </a:r>
            <a:r>
              <a:rPr lang="ru-RU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Лондона.Сміливий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 </a:t>
            </a:r>
            <a:r>
              <a:rPr lang="ru-RU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і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 </a:t>
            </a:r>
            <a:r>
              <a:rPr lang="ru-RU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безвідповідалбний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 </a:t>
            </a:r>
            <a:r>
              <a:rPr lang="ru-RU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геній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 – юнак </a:t>
            </a:r>
            <a:r>
              <a:rPr lang="ru-RU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з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 </a:t>
            </a:r>
            <a:r>
              <a:rPr lang="ru-RU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дірками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 в </a:t>
            </a:r>
            <a:r>
              <a:rPr lang="ru-RU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кишенях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, </a:t>
            </a:r>
            <a:r>
              <a:rPr lang="ru-RU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який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 </a:t>
            </a:r>
            <a:r>
              <a:rPr lang="ru-RU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мав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 </a:t>
            </a:r>
            <a:r>
              <a:rPr lang="ru-RU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в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 </a:t>
            </a:r>
            <a:r>
              <a:rPr lang="ru-RU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голові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 «</a:t>
            </a:r>
            <a:r>
              <a:rPr lang="ru-RU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лиш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 </a:t>
            </a:r>
            <a:r>
              <a:rPr lang="ru-RU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рими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», </a:t>
            </a:r>
            <a:r>
              <a:rPr lang="ru-RU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мандрував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 без мети.</a:t>
            </a:r>
            <a:endParaRPr lang="ru-RU" i="1" dirty="0">
              <a:solidFill>
                <a:schemeClr val="bg2">
                  <a:lumMod val="25000"/>
                </a:schemeClr>
              </a:solidFill>
              <a:latin typeface="Arno Pro Caption" pitchFamily="18" charset="0"/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35100" y="1571612"/>
            <a:ext cx="3657600" cy="4143404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uk-UA" i="1" dirty="0" smtClean="0">
                <a:latin typeface="Arno Pro Caption" pitchFamily="18" charset="0"/>
              </a:rPr>
              <a:t>Поет - бунтівник</a:t>
            </a:r>
            <a:endParaRPr lang="ru-RU" i="1" dirty="0">
              <a:latin typeface="Arno Pro Captio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uk-UA" i="1" dirty="0" smtClean="0"/>
              <a:t>	</a:t>
            </a:r>
            <a:r>
              <a:rPr lang="uk-UA" i="1" dirty="0" smtClean="0">
                <a:latin typeface="Arno Pro Caption" pitchFamily="18" charset="0"/>
              </a:rPr>
              <a:t>А. Рембо був послідовним бунтівником, рішуче відмовлявся від усіх форм цивілізації. Із захватом юнак зустрів звістку про Паризьку комуну, він співчував усім, хто страждає.</a:t>
            </a:r>
            <a:endParaRPr lang="ru-RU" i="1" dirty="0">
              <a:latin typeface="Arno Pro Caption" pitchFamily="18" charset="0"/>
            </a:endParaRPr>
          </a:p>
        </p:txBody>
      </p:sp>
      <p:pic>
        <p:nvPicPr>
          <p:cNvPr id="6" name="Содержимое 5" descr="Being-Norma-Jeane-A-thousand-Dreams-within-me-softly-burn--Arthur-Rimbaud-normal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56622" y="1524000"/>
            <a:ext cx="3498056" cy="4664075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2800" i="1" dirty="0" smtClean="0">
                <a:latin typeface="Arno Pro Caption" pitchFamily="18" charset="0"/>
              </a:rPr>
              <a:t>Прагнення осягнути універсальність буття</a:t>
            </a:r>
            <a:endParaRPr lang="ru-RU" sz="2800" i="1" dirty="0">
              <a:latin typeface="Arno Pro Caption" pitchFamily="18" charset="0"/>
            </a:endParaRPr>
          </a:p>
        </p:txBody>
      </p:sp>
      <p:pic>
        <p:nvPicPr>
          <p:cNvPr id="5" name="Содержимое 4" descr="1036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35100" y="1571612"/>
            <a:ext cx="3657600" cy="464346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uk-UA" i="1" dirty="0" smtClean="0">
                <a:latin typeface="Arno Pro Caption" pitchFamily="18" charset="0"/>
              </a:rPr>
              <a:t>	</a:t>
            </a:r>
            <a:r>
              <a:rPr lang="ru-RU" i="1" dirty="0" smtClean="0">
                <a:latin typeface="Arno Pro Caption" pitchFamily="18" charset="0"/>
              </a:rPr>
              <a:t> Образ </a:t>
            </a:r>
            <a:r>
              <a:rPr lang="ru-RU" i="1" dirty="0" err="1" smtClean="0">
                <a:latin typeface="Arno Pro Caption" pitchFamily="18" charset="0"/>
              </a:rPr>
              <a:t>суспільства</a:t>
            </a:r>
            <a:r>
              <a:rPr lang="ru-RU" i="1" dirty="0" smtClean="0">
                <a:latin typeface="Arno Pro Caption" pitchFamily="18" charset="0"/>
              </a:rPr>
              <a:t> </a:t>
            </a:r>
            <a:r>
              <a:rPr lang="ru-RU" i="1" dirty="0" err="1" smtClean="0">
                <a:latin typeface="Arno Pro Caption" pitchFamily="18" charset="0"/>
              </a:rPr>
              <a:t>майже</a:t>
            </a:r>
            <a:r>
              <a:rPr lang="ru-RU" i="1" dirty="0" smtClean="0">
                <a:latin typeface="Arno Pro Caption" pitchFamily="18" charset="0"/>
              </a:rPr>
              <a:t> </a:t>
            </a:r>
            <a:r>
              <a:rPr lang="ru-RU" i="1" dirty="0" err="1" smtClean="0">
                <a:latin typeface="Arno Pro Caption" pitchFamily="18" charset="0"/>
              </a:rPr>
              <a:t>зовсім</a:t>
            </a:r>
            <a:r>
              <a:rPr lang="ru-RU" i="1" dirty="0" smtClean="0">
                <a:latin typeface="Arno Pro Caption" pitchFamily="18" charset="0"/>
              </a:rPr>
              <a:t> </a:t>
            </a:r>
            <a:r>
              <a:rPr lang="ru-RU" i="1" dirty="0" err="1" smtClean="0">
                <a:latin typeface="Arno Pro Caption" pitchFamily="18" charset="0"/>
              </a:rPr>
              <a:t>зникає</a:t>
            </a:r>
            <a:r>
              <a:rPr lang="ru-RU" i="1" dirty="0" smtClean="0">
                <a:latin typeface="Arno Pro Caption" pitchFamily="18" charset="0"/>
              </a:rPr>
              <a:t> </a:t>
            </a:r>
            <a:r>
              <a:rPr lang="ru-RU" i="1" dirty="0" err="1" smtClean="0">
                <a:latin typeface="Arno Pro Caption" pitchFamily="18" charset="0"/>
              </a:rPr>
              <a:t>з</a:t>
            </a:r>
            <a:r>
              <a:rPr lang="ru-RU" i="1" dirty="0" smtClean="0">
                <a:latin typeface="Arno Pro Caption" pitchFamily="18" charset="0"/>
              </a:rPr>
              <a:t> </a:t>
            </a:r>
            <a:r>
              <a:rPr lang="ru-RU" i="1" dirty="0" err="1" smtClean="0">
                <a:latin typeface="Arno Pro Caption" pitchFamily="18" charset="0"/>
              </a:rPr>
              <a:t>його</a:t>
            </a:r>
            <a:r>
              <a:rPr lang="ru-RU" i="1" dirty="0" smtClean="0">
                <a:latin typeface="Arno Pro Caption" pitchFamily="18" charset="0"/>
              </a:rPr>
              <a:t> </a:t>
            </a:r>
            <a:r>
              <a:rPr lang="ru-RU" i="1" dirty="0" err="1" smtClean="0">
                <a:latin typeface="Arno Pro Caption" pitchFamily="18" charset="0"/>
              </a:rPr>
              <a:t>творів</a:t>
            </a:r>
            <a:r>
              <a:rPr lang="ru-RU" i="1" dirty="0" smtClean="0">
                <a:latin typeface="Arno Pro Caption" pitchFamily="18" charset="0"/>
              </a:rPr>
              <a:t>. </a:t>
            </a:r>
            <a:r>
              <a:rPr lang="ru-RU" i="1" dirty="0" err="1" smtClean="0">
                <a:latin typeface="Arno Pro Caption" pitchFamily="18" charset="0"/>
              </a:rPr>
              <a:t>Може</a:t>
            </a:r>
            <a:r>
              <a:rPr lang="ru-RU" i="1" dirty="0" smtClean="0">
                <a:latin typeface="Arno Pro Caption" pitchFamily="18" charset="0"/>
              </a:rPr>
              <a:t> </a:t>
            </a:r>
            <a:r>
              <a:rPr lang="ru-RU" i="1" dirty="0" err="1" smtClean="0">
                <a:latin typeface="Arno Pro Caption" pitchFamily="18" charset="0"/>
              </a:rPr>
              <a:t>здатися</a:t>
            </a:r>
            <a:r>
              <a:rPr lang="ru-RU" i="1" dirty="0" smtClean="0">
                <a:latin typeface="Arno Pro Caption" pitchFamily="18" charset="0"/>
              </a:rPr>
              <a:t>, </a:t>
            </a:r>
            <a:r>
              <a:rPr lang="ru-RU" i="1" dirty="0" err="1" smtClean="0">
                <a:latin typeface="Arno Pro Caption" pitchFamily="18" charset="0"/>
              </a:rPr>
              <a:t>що</a:t>
            </a:r>
            <a:r>
              <a:rPr lang="ru-RU" i="1" dirty="0" smtClean="0">
                <a:latin typeface="Arno Pro Caption" pitchFamily="18" charset="0"/>
              </a:rPr>
              <a:t> </a:t>
            </a:r>
            <a:r>
              <a:rPr lang="ru-RU" i="1" dirty="0" err="1" smtClean="0">
                <a:latin typeface="Arno Pro Caption" pitchFamily="18" charset="0"/>
              </a:rPr>
              <a:t>останні</a:t>
            </a:r>
            <a:r>
              <a:rPr lang="ru-RU" i="1" dirty="0" smtClean="0">
                <a:latin typeface="Arno Pro Caption" pitchFamily="18" charset="0"/>
              </a:rPr>
              <a:t> </a:t>
            </a:r>
            <a:r>
              <a:rPr lang="ru-RU" i="1" dirty="0" err="1" smtClean="0">
                <a:latin typeface="Arno Pro Caption" pitchFamily="18" charset="0"/>
              </a:rPr>
              <a:t>поезії</a:t>
            </a:r>
            <a:r>
              <a:rPr lang="ru-RU" i="1" dirty="0" smtClean="0">
                <a:latin typeface="Arno Pro Caption" pitchFamily="18" charset="0"/>
              </a:rPr>
              <a:t> Рембо — </a:t>
            </a:r>
            <a:r>
              <a:rPr lang="ru-RU" i="1" dirty="0" err="1" smtClean="0">
                <a:latin typeface="Arno Pro Caption" pitchFamily="18" charset="0"/>
              </a:rPr>
              <a:t>це</a:t>
            </a:r>
            <a:r>
              <a:rPr lang="ru-RU" i="1" dirty="0" smtClean="0">
                <a:latin typeface="Arno Pro Caption" pitchFamily="18" charset="0"/>
              </a:rPr>
              <a:t> </a:t>
            </a:r>
            <a:r>
              <a:rPr lang="ru-RU" i="1" dirty="0" err="1" smtClean="0">
                <a:latin typeface="Arno Pro Caption" pitchFamily="18" charset="0"/>
              </a:rPr>
              <a:t>ніби</a:t>
            </a:r>
            <a:r>
              <a:rPr lang="ru-RU" i="1" dirty="0" smtClean="0">
                <a:latin typeface="Arno Pro Caption" pitchFamily="18" charset="0"/>
              </a:rPr>
              <a:t> </a:t>
            </a:r>
            <a:r>
              <a:rPr lang="ru-RU" i="1" dirty="0" err="1" smtClean="0">
                <a:latin typeface="Arno Pro Caption" pitchFamily="18" charset="0"/>
              </a:rPr>
              <a:t>мандрівні</a:t>
            </a:r>
            <a:r>
              <a:rPr lang="ru-RU" i="1" dirty="0" smtClean="0">
                <a:latin typeface="Arno Pro Caption" pitchFamily="18" charset="0"/>
              </a:rPr>
              <a:t> </a:t>
            </a:r>
            <a:r>
              <a:rPr lang="ru-RU" i="1" dirty="0" err="1" smtClean="0">
                <a:latin typeface="Arno Pro Caption" pitchFamily="18" charset="0"/>
              </a:rPr>
              <a:t>замальовки</a:t>
            </a:r>
            <a:r>
              <a:rPr lang="ru-RU" i="1" dirty="0" smtClean="0">
                <a:latin typeface="Arno Pro Caption" pitchFamily="18" charset="0"/>
              </a:rPr>
              <a:t>, </a:t>
            </a:r>
            <a:r>
              <a:rPr lang="ru-RU" i="1" dirty="0" err="1" smtClean="0">
                <a:latin typeface="Arno Pro Caption" pitchFamily="18" charset="0"/>
              </a:rPr>
              <a:t>зроблені</a:t>
            </a:r>
            <a:r>
              <a:rPr lang="ru-RU" i="1" dirty="0" smtClean="0">
                <a:latin typeface="Arno Pro Caption" pitchFamily="18" charset="0"/>
              </a:rPr>
              <a:t> </a:t>
            </a:r>
            <a:r>
              <a:rPr lang="ru-RU" i="1" dirty="0" err="1" smtClean="0">
                <a:latin typeface="Arno Pro Caption" pitchFamily="18" charset="0"/>
              </a:rPr>
              <a:t>дуже</a:t>
            </a:r>
            <a:r>
              <a:rPr lang="ru-RU" i="1" dirty="0" smtClean="0">
                <a:latin typeface="Arno Pro Caption" pitchFamily="18" charset="0"/>
              </a:rPr>
              <a:t> </a:t>
            </a:r>
            <a:r>
              <a:rPr lang="ru-RU" i="1" dirty="0" err="1" smtClean="0">
                <a:latin typeface="Arno Pro Caption" pitchFamily="18" charset="0"/>
              </a:rPr>
              <a:t>спостережливим</a:t>
            </a:r>
            <a:r>
              <a:rPr lang="ru-RU" i="1" dirty="0" smtClean="0">
                <a:latin typeface="Arno Pro Caption" pitchFamily="18" charset="0"/>
              </a:rPr>
              <a:t> </a:t>
            </a:r>
            <a:r>
              <a:rPr lang="ru-RU" i="1" dirty="0" err="1" smtClean="0">
                <a:latin typeface="Arno Pro Caption" pitchFamily="18" charset="0"/>
              </a:rPr>
              <a:t>поетом</a:t>
            </a:r>
            <a:r>
              <a:rPr lang="ru-RU" i="1" dirty="0" smtClean="0">
                <a:latin typeface="Arno Pro Caption" pitchFamily="18" charset="0"/>
              </a:rPr>
              <a:t> </a:t>
            </a:r>
            <a:r>
              <a:rPr lang="ru-RU" i="1" dirty="0" err="1" smtClean="0">
                <a:latin typeface="Arno Pro Caption" pitchFamily="18" charset="0"/>
              </a:rPr>
              <a:t>підчас</a:t>
            </a:r>
            <a:r>
              <a:rPr lang="ru-RU" i="1" dirty="0" smtClean="0">
                <a:latin typeface="Arno Pro Caption" pitchFamily="18" charset="0"/>
              </a:rPr>
              <a:t> </a:t>
            </a:r>
            <a:r>
              <a:rPr lang="ru-RU" i="1" dirty="0" err="1" smtClean="0">
                <a:latin typeface="Arno Pro Caption" pitchFamily="18" charset="0"/>
              </a:rPr>
              <a:t>його</a:t>
            </a:r>
            <a:r>
              <a:rPr lang="ru-RU" i="1" dirty="0" smtClean="0">
                <a:latin typeface="Arno Pro Caption" pitchFamily="18" charset="0"/>
              </a:rPr>
              <a:t> </a:t>
            </a:r>
            <a:r>
              <a:rPr lang="ru-RU" i="1" dirty="0" err="1" smtClean="0">
                <a:latin typeface="Arno Pro Caption" pitchFamily="18" charset="0"/>
              </a:rPr>
              <a:t>поневірянь.Ось</a:t>
            </a:r>
            <a:r>
              <a:rPr lang="ru-RU" i="1" dirty="0" smtClean="0">
                <a:latin typeface="Arno Pro Caption" pitchFamily="18" charset="0"/>
              </a:rPr>
              <a:t> Брюссель, у </a:t>
            </a:r>
            <a:r>
              <a:rPr lang="ru-RU" i="1" dirty="0" err="1" smtClean="0">
                <a:latin typeface="Arno Pro Caption" pitchFamily="18" charset="0"/>
              </a:rPr>
              <a:t>якому</a:t>
            </a:r>
            <a:r>
              <a:rPr lang="ru-RU" i="1" dirty="0" smtClean="0">
                <a:latin typeface="Arno Pro Caption" pitchFamily="18" charset="0"/>
              </a:rPr>
              <a:t> так часто </a:t>
            </a:r>
            <a:r>
              <a:rPr lang="ru-RU" i="1" dirty="0" err="1" smtClean="0">
                <a:latin typeface="Arno Pro Caption" pitchFamily="18" charset="0"/>
              </a:rPr>
              <a:t>бував</a:t>
            </a:r>
            <a:r>
              <a:rPr lang="ru-RU" i="1" dirty="0" smtClean="0">
                <a:latin typeface="Arno Pro Caption" pitchFamily="18" charset="0"/>
              </a:rPr>
              <a:t> Рембо; ось </a:t>
            </a:r>
            <a:r>
              <a:rPr lang="ru-RU" i="1" dirty="0" err="1" smtClean="0">
                <a:latin typeface="Arno Pro Caption" pitchFamily="18" charset="0"/>
              </a:rPr>
              <a:t>мандрівник</a:t>
            </a:r>
            <a:r>
              <a:rPr lang="ru-RU" i="1" dirty="0" smtClean="0">
                <a:latin typeface="Arno Pro Caption" pitchFamily="18" charset="0"/>
              </a:rPr>
              <a:t>, утомившись, </a:t>
            </a:r>
            <a:r>
              <a:rPr lang="ru-RU" i="1" dirty="0" err="1" smtClean="0">
                <a:latin typeface="Arno Pro Caption" pitchFamily="18" charset="0"/>
              </a:rPr>
              <a:t>п'є</a:t>
            </a:r>
            <a:r>
              <a:rPr lang="ru-RU" i="1" dirty="0" smtClean="0">
                <a:latin typeface="Arno Pro Caption" pitchFamily="18" charset="0"/>
              </a:rPr>
              <a:t> («</a:t>
            </a:r>
            <a:r>
              <a:rPr lang="ru-RU" i="1" dirty="0" err="1" smtClean="0">
                <a:latin typeface="Arno Pro Caption" pitchFamily="18" charset="0"/>
              </a:rPr>
              <a:t>Сльоза</a:t>
            </a:r>
            <a:r>
              <a:rPr lang="ru-RU" i="1" dirty="0" smtClean="0">
                <a:latin typeface="Arno Pro Caption" pitchFamily="18" charset="0"/>
              </a:rPr>
              <a:t>» ось </a:t>
            </a:r>
            <a:r>
              <a:rPr lang="ru-RU" i="1" dirty="0" err="1" smtClean="0">
                <a:latin typeface="Arno Pro Caption" pitchFamily="18" charset="0"/>
              </a:rPr>
              <a:t>він</a:t>
            </a:r>
            <a:r>
              <a:rPr lang="ru-RU" i="1" dirty="0" smtClean="0">
                <a:latin typeface="Arno Pro Caption" pitchFamily="18" charset="0"/>
              </a:rPr>
              <a:t> </a:t>
            </a:r>
            <a:r>
              <a:rPr lang="ru-RU" i="1" dirty="0" err="1" smtClean="0">
                <a:latin typeface="Arno Pro Caption" pitchFamily="18" charset="0"/>
              </a:rPr>
              <a:t>розповідає</a:t>
            </a:r>
            <a:r>
              <a:rPr lang="ru-RU" i="1" dirty="0" smtClean="0">
                <a:latin typeface="Arno Pro Caption" pitchFamily="18" charset="0"/>
              </a:rPr>
              <a:t> про </a:t>
            </a:r>
            <a:r>
              <a:rPr lang="ru-RU" i="1" dirty="0" err="1" smtClean="0">
                <a:latin typeface="Arno Pro Caption" pitchFamily="18" charset="0"/>
              </a:rPr>
              <a:t>свої</a:t>
            </a:r>
            <a:r>
              <a:rPr lang="ru-RU" i="1" dirty="0" smtClean="0">
                <a:latin typeface="Arno Pro Caption" pitchFamily="18" charset="0"/>
              </a:rPr>
              <a:t> думки , про «</a:t>
            </a:r>
            <a:r>
              <a:rPr lang="ru-RU" i="1" dirty="0" err="1" smtClean="0">
                <a:latin typeface="Arno Pro Caption" pitchFamily="18" charset="0"/>
              </a:rPr>
              <a:t>юне</a:t>
            </a:r>
            <a:r>
              <a:rPr lang="ru-RU" i="1" dirty="0" smtClean="0">
                <a:latin typeface="Arno Pro Caption" pitchFamily="18" charset="0"/>
              </a:rPr>
              <a:t> </a:t>
            </a:r>
            <a:r>
              <a:rPr lang="ru-RU" i="1" dirty="0" err="1" smtClean="0">
                <a:latin typeface="Arno Pro Caption" pitchFamily="18" charset="0"/>
              </a:rPr>
              <a:t>подружжя</a:t>
            </a:r>
            <a:r>
              <a:rPr lang="ru-RU" i="1" dirty="0" smtClean="0">
                <a:latin typeface="Arno Pro Caption" pitchFamily="18" charset="0"/>
              </a:rPr>
              <a:t>», </a:t>
            </a:r>
            <a:r>
              <a:rPr lang="ru-RU" i="1" dirty="0" err="1" smtClean="0">
                <a:latin typeface="Arno Pro Caption" pitchFamily="18" charset="0"/>
              </a:rPr>
              <a:t>можливо</a:t>
            </a:r>
            <a:r>
              <a:rPr lang="ru-RU" i="1" dirty="0" smtClean="0">
                <a:latin typeface="Arno Pro Caption" pitchFamily="18" charset="0"/>
              </a:rPr>
              <a:t>, </a:t>
            </a:r>
            <a:r>
              <a:rPr lang="ru-RU" i="1" dirty="0" err="1" smtClean="0">
                <a:latin typeface="Arno Pro Caption" pitchFamily="18" charset="0"/>
              </a:rPr>
              <a:t>зустрінуте</a:t>
            </a:r>
            <a:r>
              <a:rPr lang="ru-RU" i="1" dirty="0" smtClean="0">
                <a:latin typeface="Arno Pro Caption" pitchFamily="18" charset="0"/>
              </a:rPr>
              <a:t> по </a:t>
            </a:r>
            <a:r>
              <a:rPr lang="ru-RU" i="1" dirty="0" err="1" smtClean="0">
                <a:latin typeface="Arno Pro Caption" pitchFamily="18" charset="0"/>
              </a:rPr>
              <a:t>дорозі</a:t>
            </a:r>
            <a:r>
              <a:rPr lang="ru-RU" i="1" dirty="0" smtClean="0">
                <a:latin typeface="Arno Pro Caption" pitchFamily="18" charset="0"/>
              </a:rPr>
              <a:t> («</a:t>
            </a:r>
            <a:r>
              <a:rPr lang="ru-RU" i="1" dirty="0" err="1" smtClean="0">
                <a:latin typeface="Arno Pro Caption" pitchFamily="18" charset="0"/>
              </a:rPr>
              <a:t>Мішель</a:t>
            </a:r>
            <a:r>
              <a:rPr lang="ru-RU" i="1" dirty="0" smtClean="0">
                <a:latin typeface="Arno Pro Caption" pitchFamily="18" charset="0"/>
              </a:rPr>
              <a:t> </a:t>
            </a:r>
            <a:r>
              <a:rPr lang="ru-RU" i="1" dirty="0" err="1" smtClean="0">
                <a:latin typeface="Arno Pro Caption" pitchFamily="18" charset="0"/>
              </a:rPr>
              <a:t>і</a:t>
            </a:r>
            <a:r>
              <a:rPr lang="ru-RU" i="1" dirty="0" smtClean="0">
                <a:latin typeface="Arno Pro Caption" pitchFamily="18" charset="0"/>
              </a:rPr>
              <a:t> </a:t>
            </a:r>
            <a:r>
              <a:rPr lang="ru-RU" i="1" dirty="0" err="1" smtClean="0">
                <a:latin typeface="Arno Pro Caption" pitchFamily="18" charset="0"/>
              </a:rPr>
              <a:t>Крістіна</a:t>
            </a:r>
            <a:r>
              <a:rPr lang="ru-RU" i="1" dirty="0" smtClean="0">
                <a:latin typeface="Arno Pro Caption" pitchFamily="18" charset="0"/>
              </a:rPr>
              <a:t>» </a:t>
            </a:r>
            <a:r>
              <a:rPr lang="ru-RU" i="1" dirty="0" err="1" smtClean="0">
                <a:latin typeface="Arno Pro Caption" pitchFamily="18" charset="0"/>
              </a:rPr>
              <a:t>Утім</a:t>
            </a:r>
            <a:r>
              <a:rPr lang="ru-RU" i="1" dirty="0" smtClean="0">
                <a:latin typeface="Arno Pro Caption" pitchFamily="18" charset="0"/>
              </a:rPr>
              <a:t>, в «</a:t>
            </a:r>
            <a:r>
              <a:rPr lang="ru-RU" i="1" dirty="0" err="1" smtClean="0">
                <a:latin typeface="Arno Pro Caption" pitchFamily="18" charset="0"/>
              </a:rPr>
              <a:t>Останніх</a:t>
            </a:r>
            <a:r>
              <a:rPr lang="ru-RU" i="1" dirty="0" smtClean="0">
                <a:latin typeface="Arno Pro Caption" pitchFamily="18" charset="0"/>
              </a:rPr>
              <a:t> </a:t>
            </a:r>
            <a:r>
              <a:rPr lang="ru-RU" i="1" dirty="0" err="1" smtClean="0">
                <a:latin typeface="Arno Pro Caption" pitchFamily="18" charset="0"/>
              </a:rPr>
              <a:t>віршах</a:t>
            </a:r>
            <a:r>
              <a:rPr lang="ru-RU" i="1" dirty="0" smtClean="0">
                <a:latin typeface="Arno Pro Caption" pitchFamily="18" charset="0"/>
              </a:rPr>
              <a:t>») Рембо </a:t>
            </a:r>
            <a:r>
              <a:rPr lang="ru-RU" i="1" dirty="0" err="1" smtClean="0">
                <a:latin typeface="Arno Pro Caption" pitchFamily="18" charset="0"/>
              </a:rPr>
              <a:t>зовсім</a:t>
            </a:r>
            <a:r>
              <a:rPr lang="ru-RU" i="1" dirty="0" smtClean="0">
                <a:latin typeface="Arno Pro Caption" pitchFamily="18" charset="0"/>
              </a:rPr>
              <a:t> </a:t>
            </a:r>
            <a:r>
              <a:rPr lang="ru-RU" i="1" dirty="0" err="1" smtClean="0">
                <a:latin typeface="Arno Pro Caption" pitchFamily="18" charset="0"/>
              </a:rPr>
              <a:t>реальні</a:t>
            </a:r>
            <a:r>
              <a:rPr lang="ru-RU" i="1" dirty="0" smtClean="0">
                <a:latin typeface="Arno Pro Caption" pitchFamily="18" charset="0"/>
              </a:rPr>
              <a:t>, </a:t>
            </a:r>
            <a:r>
              <a:rPr lang="ru-RU" i="1" dirty="0" err="1" smtClean="0">
                <a:latin typeface="Arno Pro Caption" pitchFamily="18" charset="0"/>
              </a:rPr>
              <a:t>конкретні</a:t>
            </a:r>
            <a:r>
              <a:rPr lang="ru-RU" i="1" dirty="0" smtClean="0">
                <a:latin typeface="Arno Pro Caption" pitchFamily="18" charset="0"/>
              </a:rPr>
              <a:t> </a:t>
            </a:r>
            <a:r>
              <a:rPr lang="ru-RU" i="1" dirty="0" err="1" smtClean="0">
                <a:latin typeface="Arno Pro Caption" pitchFamily="18" charset="0"/>
              </a:rPr>
              <a:t>враження</a:t>
            </a:r>
            <a:r>
              <a:rPr lang="ru-RU" i="1" dirty="0" smtClean="0">
                <a:latin typeface="Arno Pro Caption" pitchFamily="18" charset="0"/>
              </a:rPr>
              <a:t> </a:t>
            </a:r>
            <a:r>
              <a:rPr lang="ru-RU" i="1" dirty="0" err="1" smtClean="0">
                <a:latin typeface="Arno Pro Caption" pitchFamily="18" charset="0"/>
              </a:rPr>
              <a:t>абстрагуються</a:t>
            </a:r>
            <a:r>
              <a:rPr lang="ru-RU" i="1" dirty="0" smtClean="0">
                <a:latin typeface="Arno Pro Caption" pitchFamily="18" charset="0"/>
              </a:rPr>
              <a:t> до </a:t>
            </a:r>
            <a:r>
              <a:rPr lang="ru-RU" i="1" dirty="0" err="1" smtClean="0">
                <a:latin typeface="Arno Pro Caption" pitchFamily="18" charset="0"/>
              </a:rPr>
              <a:t>рівня</a:t>
            </a:r>
            <a:r>
              <a:rPr lang="ru-RU" i="1" dirty="0" smtClean="0">
                <a:latin typeface="Arno Pro Caption" pitchFamily="18" charset="0"/>
              </a:rPr>
              <a:t> символу, </a:t>
            </a:r>
            <a:r>
              <a:rPr lang="ru-RU" i="1" dirty="0" err="1" smtClean="0">
                <a:latin typeface="Arno Pro Caption" pitchFamily="18" charset="0"/>
              </a:rPr>
              <a:t>який</a:t>
            </a:r>
            <a:r>
              <a:rPr lang="ru-RU" i="1" dirty="0" smtClean="0">
                <a:latin typeface="Arno Pro Caption" pitchFamily="18" charset="0"/>
              </a:rPr>
              <a:t> </a:t>
            </a:r>
            <a:r>
              <a:rPr lang="ru-RU" i="1" dirty="0" err="1" smtClean="0">
                <a:latin typeface="Arno Pro Caption" pitchFamily="18" charset="0"/>
              </a:rPr>
              <a:t>означає</a:t>
            </a:r>
            <a:r>
              <a:rPr lang="ru-RU" i="1" dirty="0" smtClean="0">
                <a:latin typeface="Arno Pro Caption" pitchFamily="18" charset="0"/>
              </a:rPr>
              <a:t> </a:t>
            </a:r>
            <a:r>
              <a:rPr lang="ru-RU" i="1" dirty="0" err="1" smtClean="0">
                <a:latin typeface="Arno Pro Caption" pitchFamily="18" charset="0"/>
              </a:rPr>
              <a:t>чи</a:t>
            </a:r>
            <a:r>
              <a:rPr lang="ru-RU" i="1" dirty="0" smtClean="0">
                <a:latin typeface="Arno Pro Caption" pitchFamily="18" charset="0"/>
              </a:rPr>
              <a:t> то «пейзаж </a:t>
            </a:r>
            <a:r>
              <a:rPr lang="ru-RU" i="1" dirty="0" err="1" smtClean="0">
                <a:latin typeface="Arno Pro Caption" pitchFamily="18" charset="0"/>
              </a:rPr>
              <a:t>душі</a:t>
            </a:r>
            <a:r>
              <a:rPr lang="ru-RU" i="1" dirty="0" smtClean="0">
                <a:latin typeface="Arno Pro Caption" pitchFamily="18" charset="0"/>
              </a:rPr>
              <a:t>», </a:t>
            </a:r>
            <a:r>
              <a:rPr lang="ru-RU" i="1" dirty="0" err="1" smtClean="0">
                <a:latin typeface="Arno Pro Caption" pitchFamily="18" charset="0"/>
              </a:rPr>
              <a:t>чи</a:t>
            </a:r>
            <a:r>
              <a:rPr lang="ru-RU" i="1" dirty="0" smtClean="0">
                <a:latin typeface="Arno Pro Caption" pitchFamily="18" charset="0"/>
              </a:rPr>
              <a:t> то пейзаж </a:t>
            </a:r>
            <a:r>
              <a:rPr lang="ru-RU" i="1" dirty="0" err="1" smtClean="0">
                <a:latin typeface="Arno Pro Caption" pitchFamily="18" charset="0"/>
              </a:rPr>
              <a:t>Всесвіту</a:t>
            </a:r>
            <a:r>
              <a:rPr lang="ru-RU" i="1" dirty="0" smtClean="0">
                <a:latin typeface="Arno Pro Caption" pitchFamily="18" charset="0"/>
              </a:rPr>
              <a:t>. </a:t>
            </a:r>
            <a:endParaRPr lang="ru-RU" i="1" dirty="0">
              <a:latin typeface="Arno Pro Captio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i="1" dirty="0" smtClean="0">
                <a:solidFill>
                  <a:schemeClr val="accent1">
                    <a:lumMod val="75000"/>
                  </a:schemeClr>
                </a:solidFill>
                <a:latin typeface="Arno Pro Caption" pitchFamily="18" charset="0"/>
              </a:rPr>
              <a:t>“Я потонув тоді в поемі </a:t>
            </a:r>
            <a:r>
              <a:rPr lang="uk-UA" i="1" dirty="0" err="1" smtClean="0">
                <a:solidFill>
                  <a:schemeClr val="accent1">
                    <a:lumMod val="75000"/>
                  </a:schemeClr>
                </a:solidFill>
                <a:latin typeface="Arno Pro Caption" pitchFamily="18" charset="0"/>
              </a:rPr>
              <a:t>моря”</a:t>
            </a:r>
            <a:endParaRPr lang="ru-RU" i="1" dirty="0">
              <a:solidFill>
                <a:schemeClr val="accent1">
                  <a:lumMod val="75000"/>
                </a:schemeClr>
              </a:solidFill>
              <a:latin typeface="Arno Pro Caption" pitchFamily="18" charset="0"/>
            </a:endParaRPr>
          </a:p>
        </p:txBody>
      </p:sp>
      <p:pic>
        <p:nvPicPr>
          <p:cNvPr id="8" name="Содержимое 7" descr="53144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728" y="1500174"/>
            <a:ext cx="3714776" cy="471490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9108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dirty="0" smtClean="0"/>
              <a:t>	</a:t>
            </a:r>
            <a:r>
              <a:rPr lang="uk-UA" i="1" dirty="0" smtClean="0">
                <a:latin typeface="Arno Pro Caption" pitchFamily="18" charset="0"/>
              </a:rPr>
              <a:t>Найповніше новизну поетичної свідомості А. Рембо виражає вірш </a:t>
            </a:r>
            <a:r>
              <a:rPr lang="uk-UA" i="1" dirty="0" err="1" smtClean="0">
                <a:latin typeface="Arno Pro Caption" pitchFamily="18" charset="0"/>
              </a:rPr>
              <a:t>“П’яний</a:t>
            </a:r>
            <a:r>
              <a:rPr lang="uk-UA" i="1" dirty="0" smtClean="0">
                <a:latin typeface="Arno Pro Caption" pitchFamily="18" charset="0"/>
              </a:rPr>
              <a:t> </a:t>
            </a:r>
            <a:r>
              <a:rPr lang="uk-UA" i="1" dirty="0" err="1" smtClean="0">
                <a:latin typeface="Arno Pro Caption" pitchFamily="18" charset="0"/>
              </a:rPr>
              <a:t>корабель”</a:t>
            </a:r>
            <a:r>
              <a:rPr lang="uk-UA" i="1" dirty="0" smtClean="0">
                <a:latin typeface="Arno Pro Caption" pitchFamily="18" charset="0"/>
              </a:rPr>
              <a:t>. В його основі – внутрішній монолог корабля, це один із способів виказати свої враження . Небезпечні пригоди можуть його знищити, але дають найпотаємніше.</a:t>
            </a:r>
            <a:endParaRPr lang="ru-RU" i="1" dirty="0">
              <a:latin typeface="Arno Pro Captio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no Pro" pitchFamily="18" charset="0"/>
              </a:rPr>
              <a:t>“Корабель</a:t>
            </a:r>
            <a:r>
              <a:rPr lang="uk-UA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no Pro" pitchFamily="18" charset="0"/>
              </a:rPr>
              <a:t> – </a:t>
            </a:r>
            <a:r>
              <a:rPr lang="uk-UA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no Pro" pitchFamily="18" charset="0"/>
              </a:rPr>
              <a:t>Поет”</a:t>
            </a:r>
            <a:r>
              <a:rPr lang="uk-UA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no Pro" pitchFamily="18" charset="0"/>
              </a:rPr>
              <a:t> стає відкритим  усім типам переживань, усім духовним </a:t>
            </a:r>
            <a:r>
              <a:rPr lang="uk-UA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no Pro" pitchFamily="18" charset="0"/>
              </a:rPr>
              <a:t>експерементам</a:t>
            </a:r>
            <a:endParaRPr lang="ru-RU" i="1" dirty="0">
              <a:solidFill>
                <a:schemeClr val="tx1">
                  <a:lumMod val="95000"/>
                  <a:lumOff val="5000"/>
                </a:schemeClr>
              </a:solidFill>
              <a:latin typeface="Arno Pro" pitchFamily="18" charset="0"/>
            </a:endParaRPr>
          </a:p>
        </p:txBody>
      </p:sp>
      <p:pic>
        <p:nvPicPr>
          <p:cNvPr id="10" name="Рисунок 9" descr="68107051_tonnel.gif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178" b="20178"/>
          <a:stretch>
            <a:fillRect/>
          </a:stretch>
        </p:blipFill>
        <p:spPr>
          <a:xfrm>
            <a:off x="857224" y="1142984"/>
            <a:ext cx="4419600" cy="35145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uk-UA" sz="3600" i="1" dirty="0" err="1" smtClean="0">
                <a:latin typeface="Arno Pro Caption" pitchFamily="18" charset="0"/>
              </a:rPr>
              <a:t>“Голосівки”-</a:t>
            </a:r>
            <a:r>
              <a:rPr lang="uk-UA" sz="3600" i="1" dirty="0" smtClean="0">
                <a:latin typeface="Arno Pro Caption" pitchFamily="18" charset="0"/>
              </a:rPr>
              <a:t> маніфест символізму</a:t>
            </a:r>
            <a:endParaRPr lang="ru-RU" sz="3600" i="1" dirty="0">
              <a:latin typeface="Arno Pro Captio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dirty="0" smtClean="0"/>
              <a:t>	</a:t>
            </a:r>
            <a:r>
              <a:rPr lang="uk-UA" i="1" dirty="0" smtClean="0">
                <a:latin typeface="Arno Pro Caption" pitchFamily="18" charset="0"/>
              </a:rPr>
              <a:t>В поезії </a:t>
            </a:r>
            <a:r>
              <a:rPr lang="uk-UA" i="1" dirty="0" err="1" smtClean="0">
                <a:latin typeface="Arno Pro Caption" pitchFamily="18" charset="0"/>
              </a:rPr>
              <a:t>“Голосівки”</a:t>
            </a:r>
            <a:r>
              <a:rPr lang="uk-UA" i="1" dirty="0" smtClean="0">
                <a:latin typeface="Arno Pro Caption" pitchFamily="18" charset="0"/>
              </a:rPr>
              <a:t> поєднались кольори, запахи і звуки.</a:t>
            </a:r>
          </a:p>
          <a:p>
            <a:pPr>
              <a:buNone/>
            </a:pPr>
            <a:r>
              <a:rPr lang="uk-UA" i="1" dirty="0" smtClean="0">
                <a:latin typeface="Arno Pro Caption" pitchFamily="18" charset="0"/>
              </a:rPr>
              <a:t>	Рембо розхитував уявлення про формальну досконалість поезії, знищив межу між поезією і прозою як основними типами організації художнього мовлення. Він був одним із перших французьких поетів, який почав писати верлібром.</a:t>
            </a:r>
            <a:endParaRPr lang="ru-RU" i="1" dirty="0">
              <a:latin typeface="Arno Pro Caption" pitchFamily="18" charset="0"/>
            </a:endParaRPr>
          </a:p>
        </p:txBody>
      </p:sp>
      <p:pic>
        <p:nvPicPr>
          <p:cNvPr id="9" name="Содержимое 8" descr="05eclip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35100" y="1500174"/>
            <a:ext cx="3657600" cy="4714908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84</TotalTime>
  <Words>49</Words>
  <Application>Microsoft Office PowerPoint</Application>
  <PresentationFormat>Экран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Презентация PowerPoint</vt:lpstr>
      <vt:lpstr>Артюр Рембо</vt:lpstr>
      <vt:lpstr>Початок історії шаленств</vt:lpstr>
      <vt:lpstr>Дружба  з П. Верленом</vt:lpstr>
      <vt:lpstr>Поет - бунтівник</vt:lpstr>
      <vt:lpstr>Прагнення осягнути універсальність буття</vt:lpstr>
      <vt:lpstr>“Я потонув тоді в поемі моря”</vt:lpstr>
      <vt:lpstr>Презентация PowerPoint</vt:lpstr>
      <vt:lpstr>“Голосівки”- маніфест символізму</vt:lpstr>
      <vt:lpstr>Художня форма творів</vt:lpstr>
      <vt:lpstr>Поетична революція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Артюр Рембо</dc:title>
  <dc:creator>Admin</dc:creator>
  <cp:lastModifiedBy>ноут</cp:lastModifiedBy>
  <cp:revision>10</cp:revision>
  <dcterms:created xsi:type="dcterms:W3CDTF">2011-04-06T18:18:10Z</dcterms:created>
  <dcterms:modified xsi:type="dcterms:W3CDTF">2014-03-16T18:45:53Z</dcterms:modified>
</cp:coreProperties>
</file>