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3789182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Толстой </a:t>
            </a:r>
            <a:br>
              <a:rPr lang="uk-UA" sz="5400" dirty="0" smtClean="0"/>
            </a:br>
            <a:r>
              <a:rPr lang="uk-UA" sz="5400" dirty="0" smtClean="0"/>
              <a:t>Лев</a:t>
            </a:r>
            <a:br>
              <a:rPr lang="uk-UA" sz="5400" dirty="0" smtClean="0"/>
            </a:br>
            <a:r>
              <a:rPr lang="uk-UA" sz="5400" dirty="0" smtClean="0"/>
              <a:t>Миколайович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400" dirty="0" smtClean="0"/>
              <a:t>(9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 </a:t>
            </a:r>
            <a:r>
              <a:rPr lang="ru-RU" sz="2400" dirty="0" smtClean="0"/>
              <a:t>1828</a:t>
            </a:r>
            <a:r>
              <a:rPr lang="ru-RU" sz="2400" dirty="0" smtClean="0"/>
              <a:t> </a:t>
            </a:r>
            <a:r>
              <a:rPr lang="ru-RU" sz="2400" dirty="0" smtClean="0"/>
              <a:t>-  20листопада</a:t>
            </a:r>
            <a:r>
              <a:rPr lang="ru-RU" sz="2400" dirty="0" smtClean="0"/>
              <a:t> </a:t>
            </a:r>
            <a:r>
              <a:rPr lang="ru-RU" sz="2400" dirty="0" smtClean="0"/>
              <a:t>1910)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olst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000" y="0"/>
            <a:ext cx="31750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0"/>
            <a:ext cx="789008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Особливості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роману :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повтори </a:t>
            </a:r>
            <a:r>
              <a:rPr lang="ru-RU" dirty="0" err="1" smtClean="0"/>
              <a:t>ситуацій</a:t>
            </a:r>
            <a:r>
              <a:rPr lang="ru-RU" dirty="0" smtClean="0"/>
              <a:t> та </a:t>
            </a:r>
            <a:r>
              <a:rPr lang="ru-RU" dirty="0" err="1" smtClean="0"/>
              <a:t>образів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прогнозують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неодноразове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монологу,хаотичних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dirty="0" smtClean="0"/>
              <a:t>використання опису </a:t>
            </a:r>
            <a:r>
              <a:rPr lang="ru-RU" dirty="0" err="1" smtClean="0"/>
              <a:t>вражень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та думок </a:t>
            </a:r>
            <a:r>
              <a:rPr lang="ru-RU" dirty="0" err="1" smtClean="0"/>
              <a:t>героїні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сюжет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фабула не </a:t>
            </a:r>
            <a:r>
              <a:rPr lang="ru-RU" dirty="0" err="1" smtClean="0"/>
              <a:t>збігаються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 </a:t>
            </a:r>
            <a:r>
              <a:rPr lang="ru-RU" dirty="0" smtClean="0"/>
              <a:t>принцип </a:t>
            </a:r>
            <a:r>
              <a:rPr lang="ru-RU" dirty="0" smtClean="0"/>
              <a:t>концентричного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сюжетних</a:t>
            </a:r>
            <a:r>
              <a:rPr lang="ru-RU" dirty="0" smtClean="0"/>
              <a:t> </a:t>
            </a:r>
            <a:r>
              <a:rPr lang="ru-RU" dirty="0" err="1" smtClean="0"/>
              <a:t>кіл</a:t>
            </a:r>
            <a:r>
              <a:rPr lang="ru-RU" dirty="0" smtClean="0"/>
              <a:t> (</a:t>
            </a:r>
            <a:r>
              <a:rPr lang="ru-RU" dirty="0" smtClean="0"/>
              <a:t>характерна </a:t>
            </a:r>
            <a:r>
              <a:rPr lang="ru-RU" dirty="0" smtClean="0"/>
              <a:t>для Толстого форма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 «широкого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роману</a:t>
            </a:r>
            <a:r>
              <a:rPr lang="ru-RU" dirty="0" smtClean="0"/>
              <a:t>»).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8424936" cy="46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smtClean="0"/>
              <a:t>роману </a:t>
            </a:r>
            <a:r>
              <a:rPr lang="ru-RU" dirty="0" err="1" smtClean="0"/>
              <a:t>розташовані</a:t>
            </a:r>
            <a:r>
              <a:rPr lang="ru-RU" dirty="0" smtClean="0"/>
              <a:t> циклами,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тісний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тематичному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сюжетному </a:t>
            </a:r>
            <a:r>
              <a:rPr lang="ru-RU" dirty="0" smtClean="0"/>
              <a:t>планах;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роману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«</a:t>
            </a:r>
            <a:r>
              <a:rPr lang="ru-RU" dirty="0" err="1" smtClean="0"/>
              <a:t>вузол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0978048643796_500X500.jpg"/>
          <p:cNvPicPr>
            <a:picLocks noChangeAspect="1"/>
          </p:cNvPicPr>
          <p:nvPr/>
        </p:nvPicPr>
        <p:blipFill>
          <a:blip r:embed="rId2" cstate="print"/>
          <a:srcRect l="17715" r="19475"/>
          <a:stretch>
            <a:fillRect/>
          </a:stretch>
        </p:blipFill>
        <p:spPr>
          <a:xfrm>
            <a:off x="0" y="2132856"/>
            <a:ext cx="2808312" cy="4471144"/>
          </a:xfrm>
          <a:prstGeom prst="rect">
            <a:avLst/>
          </a:prstGeom>
        </p:spPr>
      </p:pic>
      <p:pic>
        <p:nvPicPr>
          <p:cNvPr id="5" name="Рисунок 4" descr="notebook_image_348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132856"/>
            <a:ext cx="3024336" cy="4494369"/>
          </a:xfrm>
          <a:prstGeom prst="rect">
            <a:avLst/>
          </a:prstGeom>
        </p:spPr>
      </p:pic>
      <p:pic>
        <p:nvPicPr>
          <p:cNvPr id="6" name="Рисунок 5" descr="0c06af4c0a81ec493b65d9b9f5d1e6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5032" y="2132856"/>
            <a:ext cx="2868968" cy="44469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-171400"/>
            <a:ext cx="5297792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СЮЖЕТ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8388424" cy="65527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500" dirty="0" smtClean="0"/>
              <a:t>         </a:t>
            </a:r>
            <a:r>
              <a:rPr lang="ru-RU" sz="3500" dirty="0" err="1" smtClean="0"/>
              <a:t>Основний</a:t>
            </a:r>
            <a:r>
              <a:rPr lang="ru-RU" sz="3500" dirty="0" smtClean="0"/>
              <a:t> </a:t>
            </a:r>
            <a:r>
              <a:rPr lang="ru-RU" sz="3500" dirty="0" err="1" smtClean="0"/>
              <a:t>конфлікт</a:t>
            </a:r>
            <a:r>
              <a:rPr lang="ru-RU" sz="3500" dirty="0" smtClean="0"/>
              <a:t> роману </a:t>
            </a:r>
            <a:r>
              <a:rPr lang="ru-RU" sz="3500" dirty="0" err="1" smtClean="0"/>
              <a:t>розвивається</a:t>
            </a:r>
            <a:r>
              <a:rPr lang="ru-RU" sz="3500" dirty="0" smtClean="0"/>
              <a:t> на </a:t>
            </a:r>
            <a:r>
              <a:rPr lang="ru-RU" sz="3500" dirty="0" err="1" smtClean="0"/>
              <a:t>прикладі</a:t>
            </a:r>
            <a:r>
              <a:rPr lang="ru-RU" sz="3500" dirty="0" smtClean="0"/>
              <a:t> </a:t>
            </a:r>
            <a:r>
              <a:rPr lang="ru-RU" sz="3500" dirty="0" err="1" smtClean="0"/>
              <a:t>кількох</a:t>
            </a:r>
            <a:r>
              <a:rPr lang="ru-RU" sz="3500" dirty="0" smtClean="0"/>
              <a:t> </a:t>
            </a:r>
            <a:r>
              <a:rPr lang="ru-RU" sz="3500" dirty="0" err="1" smtClean="0"/>
              <a:t>сімейних</a:t>
            </a:r>
            <a:r>
              <a:rPr lang="ru-RU" sz="3500" dirty="0" smtClean="0"/>
              <a:t> пар: Анна − </a:t>
            </a:r>
            <a:r>
              <a:rPr lang="ru-RU" sz="3500" dirty="0" err="1" smtClean="0"/>
              <a:t>Каренін</a:t>
            </a:r>
            <a:r>
              <a:rPr lang="ru-RU" sz="3500" dirty="0" smtClean="0"/>
              <a:t>, </a:t>
            </a:r>
            <a:r>
              <a:rPr lang="ru-RU" sz="3500" dirty="0" err="1" smtClean="0"/>
              <a:t>Долі</a:t>
            </a:r>
            <a:r>
              <a:rPr lang="ru-RU" sz="3500" dirty="0" smtClean="0"/>
              <a:t> − </a:t>
            </a:r>
            <a:r>
              <a:rPr lang="ru-RU" sz="3500" dirty="0" err="1" smtClean="0"/>
              <a:t>Облонський</a:t>
            </a:r>
            <a:r>
              <a:rPr lang="ru-RU" sz="3500" dirty="0" smtClean="0"/>
              <a:t>, </a:t>
            </a:r>
            <a:r>
              <a:rPr lang="ru-RU" sz="3500" dirty="0" err="1" smtClean="0"/>
              <a:t>Кіті</a:t>
            </a:r>
            <a:r>
              <a:rPr lang="ru-RU" sz="3500" dirty="0" smtClean="0"/>
              <a:t> − </a:t>
            </a:r>
            <a:r>
              <a:rPr lang="ru-RU" sz="3500" dirty="0" err="1" smtClean="0"/>
              <a:t>Левін</a:t>
            </a:r>
            <a:r>
              <a:rPr lang="ru-RU" sz="3500" dirty="0" smtClean="0"/>
              <a:t>. У </a:t>
            </a:r>
            <a:r>
              <a:rPr lang="ru-RU" sz="3500" dirty="0" err="1" smtClean="0"/>
              <a:t>всіх</a:t>
            </a:r>
            <a:r>
              <a:rPr lang="ru-RU" sz="3500" dirty="0" smtClean="0"/>
              <a:t> </a:t>
            </a:r>
            <a:r>
              <a:rPr lang="ru-RU" sz="3500" dirty="0" err="1" smtClean="0"/>
              <a:t>випадках</a:t>
            </a:r>
            <a:r>
              <a:rPr lang="ru-RU" sz="3500" dirty="0" smtClean="0"/>
              <a:t> автор так </a:t>
            </a:r>
            <a:r>
              <a:rPr lang="ru-RU" sz="3500" dirty="0" err="1" smtClean="0"/>
              <a:t>і</a:t>
            </a:r>
            <a:r>
              <a:rPr lang="ru-RU" sz="3500" dirty="0" smtClean="0"/>
              <a:t> не </a:t>
            </a:r>
            <a:r>
              <a:rPr lang="ru-RU" sz="3500" dirty="0" err="1" smtClean="0"/>
              <a:t>знаходить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відповіді</a:t>
            </a:r>
            <a:r>
              <a:rPr lang="ru-RU" sz="3500" dirty="0" smtClean="0"/>
              <a:t> на </a:t>
            </a:r>
            <a:r>
              <a:rPr lang="ru-RU" sz="3500" dirty="0" err="1" smtClean="0"/>
              <a:t>питання</a:t>
            </a:r>
            <a:r>
              <a:rPr lang="ru-RU" sz="3500" dirty="0" smtClean="0"/>
              <a:t>: як </a:t>
            </a:r>
            <a:r>
              <a:rPr lang="ru-RU" sz="3500" dirty="0" err="1" smtClean="0"/>
              <a:t>живе</a:t>
            </a:r>
            <a:r>
              <a:rPr lang="ru-RU" sz="3500" dirty="0" smtClean="0"/>
              <a:t> </a:t>
            </a:r>
            <a:r>
              <a:rPr lang="ru-RU" sz="3500" dirty="0" err="1" smtClean="0"/>
              <a:t>людина</a:t>
            </a:r>
            <a:r>
              <a:rPr lang="ru-RU" sz="3500" dirty="0" smtClean="0"/>
              <a:t> в </a:t>
            </a:r>
            <a:r>
              <a:rPr lang="ru-RU" sz="3500" dirty="0" err="1" smtClean="0"/>
              <a:t>сім'ї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в</a:t>
            </a:r>
            <a:r>
              <a:rPr lang="ru-RU" sz="3500" dirty="0" smtClean="0"/>
              <a:t> </a:t>
            </a:r>
            <a:r>
              <a:rPr lang="ru-RU" sz="3500" dirty="0" err="1" smtClean="0"/>
              <a:t>суспільстві</a:t>
            </a:r>
            <a:r>
              <a:rPr lang="ru-RU" sz="3500" dirty="0" smtClean="0"/>
              <a:t>, </a:t>
            </a:r>
            <a:r>
              <a:rPr lang="ru-RU" sz="3500" dirty="0" err="1" smtClean="0"/>
              <a:t>чи</a:t>
            </a:r>
            <a:r>
              <a:rPr lang="ru-RU" sz="3500" dirty="0" smtClean="0"/>
              <a:t> </a:t>
            </a:r>
            <a:r>
              <a:rPr lang="ru-RU" sz="3500" dirty="0" err="1" smtClean="0"/>
              <a:t>можна</a:t>
            </a:r>
            <a:r>
              <a:rPr lang="ru-RU" sz="3500" dirty="0" smtClean="0"/>
              <a:t> </a:t>
            </a:r>
            <a:r>
              <a:rPr lang="ru-RU" sz="3500" dirty="0" err="1" smtClean="0"/>
              <a:t>обмежитися</a:t>
            </a:r>
            <a:r>
              <a:rPr lang="ru-RU" sz="3500" dirty="0" smtClean="0"/>
              <a:t> </a:t>
            </a:r>
            <a:r>
              <a:rPr lang="ru-RU" sz="3500" dirty="0" err="1" smtClean="0"/>
              <a:t>тільки</a:t>
            </a:r>
            <a:r>
              <a:rPr lang="ru-RU" sz="3500" dirty="0" smtClean="0"/>
              <a:t> рамками </a:t>
            </a:r>
            <a:r>
              <a:rPr lang="ru-RU" sz="3500" dirty="0" err="1" smtClean="0"/>
              <a:t>сім'ї</a:t>
            </a:r>
            <a:r>
              <a:rPr lang="ru-RU" sz="3500" dirty="0" smtClean="0"/>
              <a:t>? У </a:t>
            </a:r>
            <a:r>
              <a:rPr lang="ru-RU" sz="3500" dirty="0" err="1" smtClean="0"/>
              <a:t>чому</a:t>
            </a:r>
            <a:r>
              <a:rPr lang="ru-RU" sz="3500" dirty="0" smtClean="0"/>
              <a:t> секрет </a:t>
            </a:r>
            <a:r>
              <a:rPr lang="ru-RU" sz="3500" dirty="0" err="1" smtClean="0"/>
              <a:t>людського</a:t>
            </a:r>
            <a:r>
              <a:rPr lang="ru-RU" sz="3500" dirty="0" smtClean="0"/>
              <a:t> </a:t>
            </a:r>
            <a:r>
              <a:rPr lang="ru-RU" sz="3500" dirty="0" err="1" smtClean="0"/>
              <a:t>щастя</a:t>
            </a:r>
            <a:r>
              <a:rPr lang="ru-RU" sz="3500" dirty="0" smtClean="0"/>
              <a:t>?</a:t>
            </a:r>
          </a:p>
          <a:p>
            <a:pPr>
              <a:buNone/>
            </a:pPr>
            <a:r>
              <a:rPr lang="ru-RU" sz="3500" dirty="0" smtClean="0"/>
              <a:t>         Головна </a:t>
            </a:r>
            <a:r>
              <a:rPr lang="ru-RU" sz="3500" dirty="0" err="1" smtClean="0"/>
              <a:t>героїня</a:t>
            </a:r>
            <a:r>
              <a:rPr lang="ru-RU" sz="3500" dirty="0" smtClean="0"/>
              <a:t> роману, Анна </a:t>
            </a:r>
            <a:r>
              <a:rPr lang="ru-RU" sz="3500" dirty="0" err="1" smtClean="0"/>
              <a:t>Кареніна</a:t>
            </a:r>
            <a:r>
              <a:rPr lang="ru-RU" sz="3500" dirty="0" smtClean="0"/>
              <a:t>—</a:t>
            </a:r>
            <a:r>
              <a:rPr lang="ru-RU" sz="3500" dirty="0" err="1" smtClean="0"/>
              <a:t>людина</a:t>
            </a:r>
            <a:r>
              <a:rPr lang="ru-RU" sz="3500" dirty="0" smtClean="0"/>
              <a:t> </a:t>
            </a:r>
            <a:r>
              <a:rPr lang="ru-RU" sz="3500" dirty="0" err="1" smtClean="0"/>
              <a:t>розумна</a:t>
            </a:r>
            <a:r>
              <a:rPr lang="ru-RU" sz="3500" dirty="0" smtClean="0"/>
              <a:t> та </a:t>
            </a:r>
            <a:r>
              <a:rPr lang="ru-RU" sz="3500" dirty="0" err="1" smtClean="0"/>
              <a:t>чесна</a:t>
            </a:r>
            <a:r>
              <a:rPr lang="ru-RU" sz="3500" dirty="0" smtClean="0"/>
              <a:t>, </a:t>
            </a:r>
            <a:r>
              <a:rPr lang="ru-RU" sz="3500" dirty="0" err="1" smtClean="0"/>
              <a:t>але</a:t>
            </a:r>
            <a:r>
              <a:rPr lang="ru-RU" sz="3500" dirty="0" smtClean="0"/>
              <a:t> </a:t>
            </a:r>
            <a:r>
              <a:rPr lang="ru-RU" sz="3500" dirty="0" err="1" smtClean="0"/>
              <a:t>її</a:t>
            </a:r>
            <a:r>
              <a:rPr lang="ru-RU" sz="3500" dirty="0" smtClean="0"/>
              <a:t> образ </a:t>
            </a:r>
            <a:r>
              <a:rPr lang="ru-RU" sz="3500" dirty="0" err="1" smtClean="0"/>
              <a:t>пов'язаний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обманом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зрадою</a:t>
            </a:r>
            <a:r>
              <a:rPr lang="ru-RU" sz="3500" dirty="0" smtClean="0"/>
              <a:t>. </a:t>
            </a:r>
            <a:r>
              <a:rPr lang="ru-RU" sz="3500" dirty="0" err="1" smtClean="0"/>
              <a:t>Сенс</a:t>
            </a:r>
            <a:r>
              <a:rPr lang="ru-RU" sz="3500" dirty="0" smtClean="0"/>
              <a:t> </a:t>
            </a:r>
            <a:r>
              <a:rPr lang="ru-RU" sz="3500" dirty="0" err="1" smtClean="0"/>
              <a:t>її</a:t>
            </a:r>
            <a:r>
              <a:rPr lang="ru-RU" sz="3500" dirty="0" smtClean="0"/>
              <a:t> </a:t>
            </a:r>
            <a:r>
              <a:rPr lang="ru-RU" sz="3500" dirty="0" err="1" smtClean="0"/>
              <a:t>життя</a:t>
            </a:r>
            <a:r>
              <a:rPr lang="ru-RU" sz="3500" dirty="0" smtClean="0"/>
              <a:t>—</a:t>
            </a:r>
            <a:r>
              <a:rPr lang="ru-RU" sz="3500" dirty="0" err="1" smtClean="0"/>
              <a:t>власне</a:t>
            </a:r>
            <a:r>
              <a:rPr lang="ru-RU" sz="3500" dirty="0" smtClean="0"/>
              <a:t> </a:t>
            </a:r>
            <a:r>
              <a:rPr lang="ru-RU" sz="3500" dirty="0" err="1" smtClean="0"/>
              <a:t>щастя</a:t>
            </a:r>
            <a:r>
              <a:rPr lang="ru-RU" sz="3500" dirty="0" smtClean="0"/>
              <a:t>. </a:t>
            </a:r>
            <a:r>
              <a:rPr lang="ru-RU" sz="3500" dirty="0" err="1" smtClean="0"/>
              <a:t>Обранцем</a:t>
            </a:r>
            <a:r>
              <a:rPr lang="ru-RU" sz="3500" dirty="0" smtClean="0"/>
              <a:t> </a:t>
            </a:r>
            <a:r>
              <a:rPr lang="ru-RU" sz="3500" dirty="0" err="1" smtClean="0"/>
              <a:t>Анни</a:t>
            </a:r>
            <a:r>
              <a:rPr lang="ru-RU" sz="3500" dirty="0" smtClean="0"/>
              <a:t> </a:t>
            </a:r>
            <a:r>
              <a:rPr lang="ru-RU" sz="3500" dirty="0" err="1" smtClean="0"/>
              <a:t>стає</a:t>
            </a:r>
            <a:r>
              <a:rPr lang="ru-RU" sz="3500" dirty="0" smtClean="0"/>
              <a:t> </a:t>
            </a:r>
            <a:r>
              <a:rPr lang="ru-RU" sz="3500" dirty="0" err="1" smtClean="0"/>
              <a:t>Олексій</a:t>
            </a:r>
            <a:r>
              <a:rPr lang="ru-RU" sz="3500" dirty="0" smtClean="0"/>
              <a:t> </a:t>
            </a:r>
            <a:r>
              <a:rPr lang="ru-RU" sz="3500" dirty="0" err="1" smtClean="0"/>
              <a:t>Вронський-представник</a:t>
            </a:r>
            <a:r>
              <a:rPr lang="ru-RU" sz="3500" dirty="0" smtClean="0"/>
              <a:t> </a:t>
            </a:r>
            <a:r>
              <a:rPr lang="ru-RU" sz="3500" dirty="0" err="1" smtClean="0"/>
              <a:t>петербурзької</a:t>
            </a:r>
            <a:r>
              <a:rPr lang="ru-RU" sz="3500" dirty="0" smtClean="0"/>
              <a:t> </a:t>
            </a:r>
            <a:r>
              <a:rPr lang="ru-RU" sz="3500" dirty="0" err="1" smtClean="0"/>
              <a:t>інтелігенції</a:t>
            </a:r>
            <a:r>
              <a:rPr lang="ru-RU" sz="3500" dirty="0" smtClean="0"/>
              <a:t>. </a:t>
            </a:r>
            <a:r>
              <a:rPr lang="ru-RU" sz="3500" dirty="0" err="1" smtClean="0"/>
              <a:t>Чоловік</a:t>
            </a:r>
            <a:r>
              <a:rPr lang="ru-RU" sz="3500" dirty="0" smtClean="0"/>
              <a:t> </a:t>
            </a:r>
            <a:r>
              <a:rPr lang="ru-RU" sz="3500" dirty="0" err="1" smtClean="0"/>
              <a:t>Анни</a:t>
            </a:r>
            <a:r>
              <a:rPr lang="ru-RU" sz="3500" dirty="0" smtClean="0"/>
              <a:t>, </a:t>
            </a:r>
            <a:r>
              <a:rPr lang="ru-RU" sz="3500" dirty="0" err="1" smtClean="0"/>
              <a:t>високопоставлений</a:t>
            </a:r>
            <a:r>
              <a:rPr lang="ru-RU" sz="3500" dirty="0" smtClean="0"/>
              <a:t> чиновник, </a:t>
            </a:r>
            <a:r>
              <a:rPr lang="ru-RU" sz="3500" dirty="0" err="1" smtClean="0"/>
              <a:t>який</a:t>
            </a:r>
            <a:r>
              <a:rPr lang="ru-RU" sz="3500" dirty="0" smtClean="0"/>
              <a:t> на перший </a:t>
            </a:r>
            <a:r>
              <a:rPr lang="ru-RU" sz="3500" dirty="0" err="1" smtClean="0"/>
              <a:t>погляд</a:t>
            </a:r>
            <a:r>
              <a:rPr lang="ru-RU" sz="3500" dirty="0" smtClean="0"/>
              <a:t> </a:t>
            </a:r>
            <a:r>
              <a:rPr lang="ru-RU" sz="3500" dirty="0" err="1" smtClean="0"/>
              <a:t>видається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бездушним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черствим</a:t>
            </a:r>
            <a:r>
              <a:rPr lang="ru-RU" sz="3500" dirty="0" smtClean="0"/>
              <a:t>, </a:t>
            </a:r>
            <a:r>
              <a:rPr lang="ru-RU" sz="3500" dirty="0" err="1" smtClean="0"/>
              <a:t>але</a:t>
            </a:r>
            <a:r>
              <a:rPr lang="ru-RU" sz="3500" dirty="0" smtClean="0"/>
              <a:t> </a:t>
            </a:r>
            <a:r>
              <a:rPr lang="ru-RU" sz="3500" dirty="0" err="1" smtClean="0"/>
              <a:t>насправді</a:t>
            </a:r>
            <a:r>
              <a:rPr lang="ru-RU" sz="3500" dirty="0" smtClean="0"/>
              <a:t> </a:t>
            </a:r>
            <a:r>
              <a:rPr lang="ru-RU" sz="3500" dirty="0" err="1" smtClean="0"/>
              <a:t>здатний</a:t>
            </a:r>
            <a:r>
              <a:rPr lang="ru-RU" sz="3500" dirty="0" smtClean="0"/>
              <a:t> до </a:t>
            </a:r>
            <a:r>
              <a:rPr lang="ru-RU" sz="3500" dirty="0" err="1" smtClean="0"/>
              <a:t>високих</a:t>
            </a:r>
            <a:r>
              <a:rPr lang="ru-RU" sz="3500" dirty="0" smtClean="0"/>
              <a:t> </a:t>
            </a:r>
            <a:r>
              <a:rPr lang="ru-RU" sz="3500" dirty="0" err="1" smtClean="0"/>
              <a:t>почуттів</a:t>
            </a:r>
            <a:r>
              <a:rPr lang="ru-RU" sz="3500" dirty="0" smtClean="0"/>
              <a:t>.</a:t>
            </a:r>
          </a:p>
          <a:p>
            <a:pPr>
              <a:buNone/>
            </a:pPr>
            <a:r>
              <a:rPr lang="ru-RU" sz="3500" dirty="0" smtClean="0"/>
              <a:t>         Три </a:t>
            </a:r>
            <a:r>
              <a:rPr lang="ru-RU" sz="3500" dirty="0" err="1" smtClean="0"/>
              <a:t>сюжетні</a:t>
            </a:r>
            <a:r>
              <a:rPr lang="ru-RU" sz="3500" dirty="0" smtClean="0"/>
              <a:t> </a:t>
            </a:r>
            <a:r>
              <a:rPr lang="ru-RU" sz="3500" dirty="0" err="1" smtClean="0"/>
              <a:t>лінії</a:t>
            </a:r>
            <a:r>
              <a:rPr lang="ru-RU" sz="3500" dirty="0" smtClean="0"/>
              <a:t>, </a:t>
            </a: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складають</a:t>
            </a:r>
            <a:r>
              <a:rPr lang="ru-RU" sz="3500" dirty="0" smtClean="0"/>
              <a:t> канву роману </a:t>
            </a:r>
            <a:r>
              <a:rPr lang="ru-RU" sz="3500" dirty="0" err="1" smtClean="0"/>
              <a:t>мають</a:t>
            </a:r>
            <a:r>
              <a:rPr lang="ru-RU" sz="3500" dirty="0" smtClean="0"/>
              <a:t> </a:t>
            </a:r>
            <a:r>
              <a:rPr lang="ru-RU" sz="3500" dirty="0" err="1" smtClean="0"/>
              <a:t>схожі</a:t>
            </a:r>
            <a:r>
              <a:rPr lang="ru-RU" sz="3500" dirty="0" smtClean="0"/>
              <a:t> та </a:t>
            </a:r>
            <a:r>
              <a:rPr lang="ru-RU" sz="3500" dirty="0" err="1" smtClean="0"/>
              <a:t>відмінні</a:t>
            </a:r>
            <a:r>
              <a:rPr lang="ru-RU" sz="3500" dirty="0" smtClean="0"/>
              <a:t> </a:t>
            </a:r>
            <a:r>
              <a:rPr lang="ru-RU" sz="3500" dirty="0" err="1" smtClean="0"/>
              <a:t>риси</a:t>
            </a:r>
            <a:r>
              <a:rPr lang="ru-RU" sz="3500" dirty="0" smtClean="0"/>
              <a:t>. Анна </a:t>
            </a:r>
            <a:r>
              <a:rPr lang="ru-RU" sz="3500" dirty="0" err="1" smtClean="0"/>
              <a:t>обирає</a:t>
            </a:r>
            <a:r>
              <a:rPr lang="ru-RU" sz="3500" dirty="0" smtClean="0"/>
              <a:t> </a:t>
            </a:r>
            <a:r>
              <a:rPr lang="ru-RU" sz="3500" dirty="0" err="1" smtClean="0"/>
              <a:t>кохання</a:t>
            </a:r>
            <a:r>
              <a:rPr lang="ru-RU" sz="3500" dirty="0" smtClean="0"/>
              <a:t>, </a:t>
            </a:r>
            <a:r>
              <a:rPr lang="ru-RU" sz="3500" dirty="0" err="1" smtClean="0"/>
              <a:t>руйнуючи</a:t>
            </a:r>
            <a:r>
              <a:rPr lang="ru-RU" sz="3500" dirty="0" smtClean="0"/>
              <a:t> родину. </a:t>
            </a:r>
            <a:r>
              <a:rPr lang="ru-RU" sz="3500" dirty="0" err="1" smtClean="0"/>
              <a:t>Дар'я</a:t>
            </a:r>
            <a:r>
              <a:rPr lang="ru-RU" sz="3500" dirty="0" smtClean="0"/>
              <a:t>, дружина </a:t>
            </a:r>
            <a:r>
              <a:rPr lang="ru-RU" sz="3500" dirty="0" err="1" smtClean="0"/>
              <a:t>її</a:t>
            </a:r>
            <a:r>
              <a:rPr lang="ru-RU" sz="3500" dirty="0" smtClean="0"/>
              <a:t> брата Степана </a:t>
            </a:r>
            <a:r>
              <a:rPr lang="ru-RU" sz="3500" dirty="0" err="1" smtClean="0"/>
              <a:t>Облонського</a:t>
            </a:r>
            <a:r>
              <a:rPr lang="ru-RU" sz="3500" dirty="0" smtClean="0"/>
              <a:t>, чинить </a:t>
            </a:r>
            <a:r>
              <a:rPr lang="ru-RU" sz="3500" dirty="0" err="1" smtClean="0"/>
              <a:t>навпаки</a:t>
            </a:r>
            <a:r>
              <a:rPr lang="ru-RU" sz="3500" dirty="0" smtClean="0"/>
              <a:t>. </a:t>
            </a:r>
            <a:r>
              <a:rPr lang="ru-RU" sz="3500" dirty="0" err="1" smtClean="0"/>
              <a:t>Заради</a:t>
            </a:r>
            <a:r>
              <a:rPr lang="ru-RU" sz="3500" dirty="0" smtClean="0"/>
              <a:t> </a:t>
            </a:r>
            <a:r>
              <a:rPr lang="ru-RU" sz="3500" dirty="0" err="1" smtClean="0"/>
              <a:t>щастя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благополуччя</a:t>
            </a:r>
            <a:r>
              <a:rPr lang="ru-RU" sz="3500" dirty="0" smtClean="0"/>
              <a:t> </a:t>
            </a:r>
            <a:r>
              <a:rPr lang="ru-RU" sz="3500" dirty="0" err="1" smtClean="0"/>
              <a:t>дітей</a:t>
            </a:r>
            <a:r>
              <a:rPr lang="ru-RU" sz="3500" dirty="0" smtClean="0"/>
              <a:t> </a:t>
            </a:r>
            <a:r>
              <a:rPr lang="ru-RU" sz="3500" dirty="0" err="1" smtClean="0"/>
              <a:t>пробачає</a:t>
            </a:r>
            <a:r>
              <a:rPr lang="ru-RU" sz="3500" dirty="0" smtClean="0"/>
              <a:t> </a:t>
            </a:r>
            <a:r>
              <a:rPr lang="ru-RU" sz="3500" dirty="0" err="1" smtClean="0"/>
              <a:t>зраду</a:t>
            </a:r>
            <a:r>
              <a:rPr lang="ru-RU" sz="3500" dirty="0" smtClean="0"/>
              <a:t> </a:t>
            </a:r>
            <a:r>
              <a:rPr lang="ru-RU" sz="3500" dirty="0" err="1" smtClean="0"/>
              <a:t>чоловіку</a:t>
            </a:r>
            <a:r>
              <a:rPr lang="ru-RU" sz="3500" dirty="0" smtClean="0"/>
              <a:t>. </a:t>
            </a:r>
            <a:r>
              <a:rPr lang="ru-RU" sz="3500" dirty="0" err="1" smtClean="0"/>
              <a:t>Костянтин</a:t>
            </a:r>
            <a:r>
              <a:rPr lang="ru-RU" sz="3500" dirty="0" smtClean="0"/>
              <a:t> </a:t>
            </a:r>
            <a:r>
              <a:rPr lang="ru-RU" sz="3500" dirty="0" err="1" smtClean="0"/>
              <a:t>Льовін</a:t>
            </a:r>
            <a:r>
              <a:rPr lang="ru-RU" sz="3500" dirty="0" smtClean="0"/>
              <a:t>, </a:t>
            </a:r>
            <a:r>
              <a:rPr lang="ru-RU" sz="3500" dirty="0" err="1" smtClean="0"/>
              <a:t>одружившись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молодшою</a:t>
            </a:r>
            <a:r>
              <a:rPr lang="ru-RU" sz="3500" dirty="0" smtClean="0"/>
              <a:t> сестрою </a:t>
            </a:r>
            <a:r>
              <a:rPr lang="ru-RU" sz="3500" dirty="0" err="1" smtClean="0"/>
              <a:t>Дар'ї</a:t>
            </a:r>
            <a:r>
              <a:rPr lang="ru-RU" sz="3500" dirty="0" smtClean="0"/>
              <a:t>, </a:t>
            </a:r>
            <a:r>
              <a:rPr lang="ru-RU" sz="3500" dirty="0" err="1" smtClean="0"/>
              <a:t>Кіті</a:t>
            </a:r>
            <a:r>
              <a:rPr lang="ru-RU" sz="3500" dirty="0" smtClean="0"/>
              <a:t> </a:t>
            </a:r>
            <a:r>
              <a:rPr lang="ru-RU" sz="3500" dirty="0" err="1" smtClean="0"/>
              <a:t>Щербацькою</a:t>
            </a:r>
            <a:r>
              <a:rPr lang="ru-RU" sz="3500" dirty="0" smtClean="0"/>
              <a:t>, </a:t>
            </a:r>
            <a:r>
              <a:rPr lang="ru-RU" sz="3500" dirty="0" err="1" smtClean="0"/>
              <a:t>прагне</a:t>
            </a:r>
            <a:r>
              <a:rPr lang="ru-RU" sz="3500" dirty="0" smtClean="0"/>
              <a:t> духовного </a:t>
            </a:r>
            <a:r>
              <a:rPr lang="ru-RU" sz="3500" dirty="0" err="1" smtClean="0"/>
              <a:t>й</a:t>
            </a:r>
            <a:r>
              <a:rPr lang="ru-RU" sz="3500" dirty="0" smtClean="0"/>
              <a:t> чистого </a:t>
            </a:r>
            <a:r>
              <a:rPr lang="ru-RU" sz="3500" dirty="0" err="1" smtClean="0"/>
              <a:t>шлюбу</a:t>
            </a:r>
            <a:r>
              <a:rPr lang="ru-RU" sz="3500" dirty="0" smtClean="0"/>
              <a:t>. </a:t>
            </a:r>
            <a:r>
              <a:rPr lang="ru-RU" sz="3500" dirty="0" err="1" smtClean="0"/>
              <a:t>Історія</a:t>
            </a:r>
            <a:r>
              <a:rPr lang="ru-RU" sz="3500" dirty="0" smtClean="0"/>
              <a:t> </a:t>
            </a:r>
            <a:r>
              <a:rPr lang="ru-RU" sz="3500" dirty="0" err="1" smtClean="0"/>
              <a:t>одруження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Костянтина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Кіті</a:t>
            </a:r>
            <a:r>
              <a:rPr lang="ru-RU" sz="3500" dirty="0" smtClean="0"/>
              <a:t>, </a:t>
            </a:r>
            <a:r>
              <a:rPr lang="ru-RU" sz="3500" dirty="0" err="1" smtClean="0"/>
              <a:t>духовні</a:t>
            </a:r>
            <a:r>
              <a:rPr lang="ru-RU" sz="3500" dirty="0" smtClean="0"/>
              <a:t> </a:t>
            </a:r>
            <a:r>
              <a:rPr lang="ru-RU" sz="3500" dirty="0" err="1" smtClean="0"/>
              <a:t>пошуки</a:t>
            </a:r>
            <a:r>
              <a:rPr lang="ru-RU" sz="3500" dirty="0" smtClean="0"/>
              <a:t> </a:t>
            </a:r>
            <a:r>
              <a:rPr lang="ru-RU" sz="3500" dirty="0" err="1" smtClean="0"/>
              <a:t>Левіна</a:t>
            </a:r>
            <a:r>
              <a:rPr lang="ru-RU" sz="3500" dirty="0" smtClean="0"/>
              <a:t> </a:t>
            </a:r>
            <a:r>
              <a:rPr lang="ru-RU" sz="3500" dirty="0" err="1" smtClean="0"/>
              <a:t>є</a:t>
            </a:r>
            <a:r>
              <a:rPr lang="ru-RU" sz="3500" dirty="0" smtClean="0"/>
              <a:t> </a:t>
            </a:r>
            <a:r>
              <a:rPr lang="ru-RU" sz="3500" dirty="0" err="1" smtClean="0"/>
              <a:t>автобіографічними</a:t>
            </a:r>
            <a:r>
              <a:rPr lang="ru-RU" sz="3500" dirty="0" smtClean="0"/>
              <a:t>, </a:t>
            </a:r>
            <a:r>
              <a:rPr lang="ru-RU" sz="3500" dirty="0" err="1" smtClean="0"/>
              <a:t>оскільки</a:t>
            </a:r>
            <a:r>
              <a:rPr lang="ru-RU" sz="3500" dirty="0" smtClean="0"/>
              <a:t> </a:t>
            </a:r>
            <a:r>
              <a:rPr lang="ru-RU" sz="3500" dirty="0" err="1" smtClean="0"/>
              <a:t>відтворюють</a:t>
            </a:r>
            <a:r>
              <a:rPr lang="ru-RU" sz="3500" dirty="0" smtClean="0"/>
              <a:t> </a:t>
            </a:r>
            <a:r>
              <a:rPr lang="ru-RU" sz="3500" dirty="0" err="1" smtClean="0"/>
              <a:t>епізоди</a:t>
            </a:r>
            <a:r>
              <a:rPr lang="ru-RU" sz="3500" dirty="0" smtClean="0"/>
              <a:t> </a:t>
            </a:r>
            <a:r>
              <a:rPr lang="ru-RU" sz="3500" dirty="0" err="1" smtClean="0"/>
              <a:t>одруження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сімейного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життя</a:t>
            </a:r>
            <a:r>
              <a:rPr lang="ru-RU" sz="3500" dirty="0" smtClean="0"/>
              <a:t> Льва </a:t>
            </a:r>
            <a:r>
              <a:rPr lang="ru-RU" sz="3500" dirty="0" err="1" smtClean="0"/>
              <a:t>Миколайовича</a:t>
            </a:r>
            <a:r>
              <a:rPr lang="ru-RU" sz="3500" dirty="0" smtClean="0"/>
              <a:t> </a:t>
            </a:r>
            <a:r>
              <a:rPr lang="ru-RU" sz="3500" dirty="0" err="1" smtClean="0"/>
              <a:t>й</a:t>
            </a:r>
            <a:r>
              <a:rPr lang="ru-RU" sz="3500" dirty="0" smtClean="0"/>
              <a:t> </a:t>
            </a:r>
            <a:r>
              <a:rPr lang="ru-RU" sz="3500" dirty="0" err="1" smtClean="0"/>
              <a:t>Софії</a:t>
            </a:r>
            <a:r>
              <a:rPr lang="ru-RU" sz="3500" dirty="0" smtClean="0"/>
              <a:t> </a:t>
            </a:r>
            <a:r>
              <a:rPr lang="ru-RU" sz="3500" dirty="0" err="1" smtClean="0"/>
              <a:t>Андріївни</a:t>
            </a:r>
            <a:r>
              <a:rPr lang="ru-RU" sz="3500" dirty="0" smtClean="0"/>
              <a:t>.</a:t>
            </a:r>
          </a:p>
          <a:p>
            <a:pPr>
              <a:buNone/>
            </a:pPr>
            <a:r>
              <a:rPr lang="ru-RU" sz="3500" dirty="0" smtClean="0"/>
              <a:t>         Лев </a:t>
            </a:r>
            <a:r>
              <a:rPr lang="ru-RU" sz="3500" dirty="0" smtClean="0"/>
              <a:t>Толстой </a:t>
            </a:r>
            <a:r>
              <a:rPr lang="ru-RU" sz="3500" dirty="0" err="1" smtClean="0"/>
              <a:t>створює</a:t>
            </a:r>
            <a:r>
              <a:rPr lang="ru-RU" sz="3500" dirty="0" smtClean="0"/>
              <a:t> </a:t>
            </a:r>
            <a:r>
              <a:rPr lang="ru-RU" sz="3500" dirty="0" err="1" smtClean="0"/>
              <a:t>умови</a:t>
            </a:r>
            <a:r>
              <a:rPr lang="ru-RU" sz="3500" dirty="0" smtClean="0"/>
              <a:t>, </a:t>
            </a:r>
            <a:r>
              <a:rPr lang="ru-RU" sz="3500" dirty="0" err="1" smtClean="0"/>
              <a:t>які</a:t>
            </a:r>
            <a:r>
              <a:rPr lang="ru-RU" sz="3500" dirty="0" smtClean="0"/>
              <a:t> </a:t>
            </a:r>
            <a:r>
              <a:rPr lang="ru-RU" sz="3500" dirty="0" err="1" smtClean="0"/>
              <a:t>реабілітують</a:t>
            </a:r>
            <a:r>
              <a:rPr lang="ru-RU" sz="3500" dirty="0" smtClean="0"/>
              <a:t> Анну. Вона </a:t>
            </a:r>
            <a:r>
              <a:rPr lang="ru-RU" sz="3500" dirty="0" err="1" smtClean="0"/>
              <a:t>відкрита</a:t>
            </a:r>
            <a:r>
              <a:rPr lang="ru-RU" sz="3500" dirty="0" smtClean="0"/>
              <a:t>, не </a:t>
            </a:r>
            <a:r>
              <a:rPr lang="ru-RU" sz="3500" dirty="0" err="1" smtClean="0"/>
              <a:t>приховує</a:t>
            </a:r>
            <a:r>
              <a:rPr lang="ru-RU" sz="3500" dirty="0" smtClean="0"/>
              <a:t> </a:t>
            </a:r>
            <a:r>
              <a:rPr lang="ru-RU" sz="3500" dirty="0" err="1" smtClean="0"/>
              <a:t>своїх</a:t>
            </a:r>
            <a:r>
              <a:rPr lang="ru-RU" sz="3500" dirty="0" smtClean="0"/>
              <a:t> </a:t>
            </a:r>
            <a:r>
              <a:rPr lang="ru-RU" sz="3500" dirty="0" err="1" smtClean="0"/>
              <a:t>стосунків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Вронським</a:t>
            </a:r>
            <a:r>
              <a:rPr lang="ru-RU" sz="3500" dirty="0" smtClean="0"/>
              <a:t>, </a:t>
            </a:r>
            <a:r>
              <a:rPr lang="ru-RU" sz="3500" dirty="0" err="1" smtClean="0"/>
              <a:t>прагне</a:t>
            </a:r>
            <a:r>
              <a:rPr lang="ru-RU" sz="3500" dirty="0" smtClean="0"/>
              <a:t> </a:t>
            </a:r>
            <a:r>
              <a:rPr lang="ru-RU" sz="3500" dirty="0" err="1" smtClean="0"/>
              <a:t>добитися</a:t>
            </a:r>
            <a:r>
              <a:rPr lang="ru-RU" sz="3500" dirty="0" smtClean="0"/>
              <a:t> </a:t>
            </a:r>
            <a:r>
              <a:rPr lang="ru-RU" sz="3500" dirty="0" err="1" smtClean="0"/>
              <a:t>розлучення</a:t>
            </a:r>
            <a:r>
              <a:rPr lang="ru-RU" sz="3500" dirty="0" smtClean="0"/>
              <a:t> у </a:t>
            </a:r>
            <a:r>
              <a:rPr lang="ru-RU" sz="3500" dirty="0" err="1" smtClean="0"/>
              <a:t>чоловіка</a:t>
            </a:r>
            <a:r>
              <a:rPr lang="ru-RU" sz="3500" dirty="0" smtClean="0"/>
              <a:t>. </a:t>
            </a:r>
            <a:r>
              <a:rPr lang="ru-RU" sz="3500" dirty="0" err="1" smtClean="0"/>
              <a:t>Проте</a:t>
            </a:r>
            <a:r>
              <a:rPr lang="ru-RU" sz="3500" dirty="0" smtClean="0"/>
              <a:t> </a:t>
            </a:r>
            <a:r>
              <a:rPr lang="ru-RU" sz="3500" dirty="0" err="1" smtClean="0"/>
              <a:t>письменник</a:t>
            </a:r>
            <a:r>
              <a:rPr lang="ru-RU" sz="3500" dirty="0" smtClean="0"/>
              <a:t> </a:t>
            </a:r>
            <a:r>
              <a:rPr lang="ru-RU" sz="3500" dirty="0" err="1" smtClean="0"/>
              <a:t>засуджує</a:t>
            </a:r>
            <a:r>
              <a:rPr lang="ru-RU" sz="3500" dirty="0" smtClean="0"/>
              <a:t> </a:t>
            </a:r>
            <a:r>
              <a:rPr lang="ru-RU" sz="3500" dirty="0" err="1" smtClean="0"/>
              <a:t>її</a:t>
            </a:r>
            <a:r>
              <a:rPr lang="ru-RU" sz="3500" dirty="0" smtClean="0"/>
              <a:t>. </a:t>
            </a:r>
            <a:r>
              <a:rPr lang="ru-RU" sz="3500" dirty="0" err="1" smtClean="0"/>
              <a:t>Розплатою</a:t>
            </a:r>
            <a:r>
              <a:rPr lang="ru-RU" sz="3500" dirty="0" smtClean="0"/>
              <a:t> за </a:t>
            </a:r>
            <a:r>
              <a:rPr lang="ru-RU" sz="3500" dirty="0" err="1" smtClean="0"/>
              <a:t>зраду</a:t>
            </a:r>
            <a:r>
              <a:rPr lang="ru-RU" sz="3500" dirty="0" smtClean="0"/>
              <a:t> </a:t>
            </a:r>
            <a:r>
              <a:rPr lang="ru-RU" sz="3500" dirty="0" err="1" smtClean="0"/>
              <a:t>чоловікові</a:t>
            </a:r>
            <a:r>
              <a:rPr lang="ru-RU" sz="3500" dirty="0" smtClean="0"/>
              <a:t> </a:t>
            </a:r>
            <a:r>
              <a:rPr lang="ru-RU" sz="3500" dirty="0" err="1" smtClean="0"/>
              <a:t>стає</a:t>
            </a:r>
            <a:r>
              <a:rPr lang="ru-RU" sz="3500" dirty="0" smtClean="0"/>
              <a:t> </a:t>
            </a:r>
            <a:r>
              <a:rPr lang="ru-RU" sz="3500" dirty="0" err="1" smtClean="0"/>
              <a:t>самогубство</a:t>
            </a:r>
            <a:r>
              <a:rPr lang="ru-RU" sz="3500" dirty="0" smtClean="0"/>
              <a:t> </a:t>
            </a:r>
            <a:r>
              <a:rPr lang="ru-RU" sz="3500" dirty="0" err="1" smtClean="0"/>
              <a:t>героїні</a:t>
            </a:r>
            <a:r>
              <a:rPr lang="ru-RU" sz="3500" dirty="0" smtClean="0"/>
              <a:t>, яке за </a:t>
            </a:r>
            <a:r>
              <a:rPr lang="ru-RU" sz="3500" dirty="0" err="1" smtClean="0"/>
              <a:t>задумом</a:t>
            </a:r>
            <a:r>
              <a:rPr lang="ru-RU" sz="3500" dirty="0" smtClean="0"/>
              <a:t> автора, — </a:t>
            </a:r>
            <a:r>
              <a:rPr lang="ru-RU" sz="3500" dirty="0" err="1" smtClean="0"/>
              <a:t>вияв</a:t>
            </a:r>
            <a:r>
              <a:rPr lang="ru-RU" sz="3500" dirty="0" smtClean="0"/>
              <a:t> </a:t>
            </a:r>
            <a:r>
              <a:rPr lang="ru-RU" sz="3500" dirty="0" err="1" smtClean="0"/>
              <a:t>Божого</a:t>
            </a:r>
            <a:r>
              <a:rPr lang="ru-RU" sz="3500" dirty="0" smtClean="0"/>
              <a:t> суду. </a:t>
            </a:r>
            <a:r>
              <a:rPr lang="ru-RU" sz="3500" dirty="0" err="1" smtClean="0"/>
              <a:t>Недаремно</a:t>
            </a:r>
            <a:r>
              <a:rPr lang="ru-RU" sz="3500" dirty="0" smtClean="0"/>
              <a:t> </a:t>
            </a:r>
            <a:r>
              <a:rPr lang="ru-RU" sz="3500" dirty="0" err="1" smtClean="0"/>
              <a:t>епіграфом</a:t>
            </a:r>
            <a:r>
              <a:rPr lang="ru-RU" sz="3500" dirty="0" smtClean="0"/>
              <a:t> до романа </a:t>
            </a:r>
            <a:r>
              <a:rPr lang="ru-RU" sz="3500" dirty="0" err="1" smtClean="0"/>
              <a:t>є</a:t>
            </a:r>
            <a:r>
              <a:rPr lang="ru-RU" sz="3500" dirty="0" smtClean="0"/>
              <a:t> цитата </a:t>
            </a:r>
            <a:r>
              <a:rPr lang="ru-RU" sz="3500" dirty="0" err="1" smtClean="0"/>
              <a:t>з</a:t>
            </a:r>
            <a:r>
              <a:rPr lang="ru-RU" sz="3500" dirty="0" smtClean="0"/>
              <a:t> </a:t>
            </a:r>
            <a:r>
              <a:rPr lang="ru-RU" sz="3500" dirty="0" err="1" smtClean="0"/>
              <a:t>біблійної</a:t>
            </a:r>
            <a:r>
              <a:rPr lang="ru-RU" sz="3500" dirty="0" smtClean="0"/>
              <a:t>  книги</a:t>
            </a:r>
            <a:r>
              <a:rPr lang="ru-RU" sz="3500" dirty="0" smtClean="0"/>
              <a:t> «</a:t>
            </a:r>
            <a:r>
              <a:rPr lang="ru-RU" sz="3500" dirty="0" err="1" smtClean="0"/>
              <a:t>Повторення</a:t>
            </a:r>
            <a:r>
              <a:rPr lang="ru-RU" sz="3500" dirty="0" smtClean="0"/>
              <a:t> закону» в </a:t>
            </a:r>
            <a:r>
              <a:rPr lang="ru-RU" sz="3500" dirty="0" err="1" smtClean="0"/>
              <a:t>церковнослов'янському</a:t>
            </a:r>
            <a:r>
              <a:rPr lang="ru-RU" sz="3500" dirty="0" smtClean="0"/>
              <a:t> </a:t>
            </a:r>
            <a:r>
              <a:rPr lang="ru-RU" sz="3500" dirty="0" err="1" smtClean="0"/>
              <a:t>перекладі</a:t>
            </a:r>
            <a:r>
              <a:rPr lang="ru-RU" sz="3500" dirty="0" smtClean="0"/>
              <a:t>: «</a:t>
            </a:r>
            <a:r>
              <a:rPr lang="ru-RU" sz="3500" dirty="0" err="1" smtClean="0"/>
              <a:t>Мнѣ отмщеніе</a:t>
            </a:r>
            <a:r>
              <a:rPr lang="ru-RU" sz="3500" dirty="0" smtClean="0"/>
              <a:t>, и </a:t>
            </a:r>
            <a:r>
              <a:rPr lang="ru-RU" sz="3500" dirty="0" err="1" smtClean="0"/>
              <a:t>Азъ</a:t>
            </a:r>
            <a:r>
              <a:rPr lang="ru-RU" sz="3500" dirty="0" smtClean="0"/>
              <a:t> </a:t>
            </a:r>
            <a:r>
              <a:rPr lang="ru-RU" sz="3500" dirty="0" err="1" smtClean="0"/>
              <a:t>воздамъ</a:t>
            </a:r>
            <a:r>
              <a:rPr lang="ru-RU" sz="3500" dirty="0" smtClean="0"/>
              <a:t>».</a:t>
            </a:r>
          </a:p>
          <a:p>
            <a:pPr>
              <a:buNone/>
            </a:pPr>
            <a:r>
              <a:rPr lang="ru-RU" sz="3500" dirty="0" smtClean="0"/>
              <a:t>         </a:t>
            </a:r>
            <a:r>
              <a:rPr lang="ru-RU" sz="3500" dirty="0" err="1" smtClean="0"/>
              <a:t>Кохання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Анни</a:t>
            </a:r>
            <a:r>
              <a:rPr lang="ru-RU" sz="3500" dirty="0" smtClean="0"/>
              <a:t> до </a:t>
            </a:r>
            <a:r>
              <a:rPr lang="ru-RU" sz="3500" dirty="0" err="1" smtClean="0"/>
              <a:t>Вронського</a:t>
            </a:r>
            <a:r>
              <a:rPr lang="ru-RU" sz="3500" dirty="0" smtClean="0"/>
              <a:t>, на думку Льва Толстого, — </a:t>
            </a:r>
            <a:r>
              <a:rPr lang="ru-RU" sz="3500" dirty="0" err="1" smtClean="0"/>
              <a:t>є</a:t>
            </a:r>
            <a:r>
              <a:rPr lang="ru-RU" sz="3500" dirty="0" smtClean="0"/>
              <a:t> </a:t>
            </a:r>
            <a:r>
              <a:rPr lang="ru-RU" sz="3500" dirty="0" err="1" smtClean="0"/>
              <a:t>виявом</a:t>
            </a:r>
            <a:r>
              <a:rPr lang="ru-RU" sz="3500" dirty="0" smtClean="0"/>
              <a:t> не </a:t>
            </a:r>
            <a:r>
              <a:rPr lang="ru-RU" sz="3500" dirty="0" err="1" smtClean="0"/>
              <a:t>високого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почуття</a:t>
            </a:r>
            <a:r>
              <a:rPr lang="ru-RU" sz="3500" dirty="0" smtClean="0"/>
              <a:t>, а </a:t>
            </a:r>
            <a:r>
              <a:rPr lang="ru-RU" sz="3500" dirty="0" err="1" smtClean="0"/>
              <a:t>згубної</a:t>
            </a:r>
            <a:r>
              <a:rPr lang="ru-RU" sz="3500" dirty="0" smtClean="0"/>
              <a:t> </a:t>
            </a:r>
            <a:r>
              <a:rPr lang="ru-RU" sz="3500" dirty="0" err="1" smtClean="0"/>
              <a:t>пристрасті</a:t>
            </a:r>
            <a:r>
              <a:rPr lang="ru-RU" sz="3500" dirty="0" smtClean="0"/>
              <a:t>. </a:t>
            </a:r>
            <a:r>
              <a:rPr lang="ru-RU" sz="3500" dirty="0" err="1" smtClean="0"/>
              <a:t>Її</a:t>
            </a:r>
            <a:r>
              <a:rPr lang="ru-RU" sz="3500" dirty="0" smtClean="0"/>
              <a:t> символ — люта </a:t>
            </a:r>
            <a:r>
              <a:rPr lang="ru-RU" sz="3500" dirty="0" err="1" smtClean="0"/>
              <a:t>завірюха</a:t>
            </a:r>
            <a:r>
              <a:rPr lang="ru-RU" sz="3500" dirty="0" smtClean="0"/>
              <a:t>, </a:t>
            </a:r>
            <a:r>
              <a:rPr lang="ru-RU" sz="3500" dirty="0" err="1" smtClean="0"/>
              <a:t>під</a:t>
            </a:r>
            <a:r>
              <a:rPr lang="ru-RU" sz="3500" dirty="0" smtClean="0"/>
              <a:t> час </a:t>
            </a:r>
            <a:r>
              <a:rPr lang="ru-RU" sz="3500" dirty="0" err="1" smtClean="0"/>
              <a:t>якої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відбувається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освідчення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Вронського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Анні</a:t>
            </a:r>
            <a:r>
              <a:rPr lang="ru-RU" sz="3500" dirty="0" smtClean="0"/>
              <a:t>. </a:t>
            </a:r>
            <a:r>
              <a:rPr lang="ru-RU" sz="3500" dirty="0" err="1" smtClean="0"/>
              <a:t>Усіх</a:t>
            </a:r>
            <a:r>
              <a:rPr lang="ru-RU" sz="3500" dirty="0" smtClean="0"/>
              <a:t> </a:t>
            </a:r>
            <a:r>
              <a:rPr lang="ru-RU" sz="3500" dirty="0" err="1" smtClean="0"/>
              <a:t>героїв</a:t>
            </a:r>
            <a:r>
              <a:rPr lang="ru-RU" sz="3500" dirty="0" smtClean="0"/>
              <a:t> Толстой вводить без </a:t>
            </a:r>
            <a:r>
              <a:rPr lang="ru-RU" sz="3500" dirty="0" err="1" smtClean="0"/>
              <a:t>попереднього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опису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характеристик, в </a:t>
            </a:r>
            <a:r>
              <a:rPr lang="ru-RU" sz="3500" dirty="0" err="1" smtClean="0"/>
              <a:t>гострих</a:t>
            </a:r>
            <a:r>
              <a:rPr lang="ru-RU" sz="3500" dirty="0" smtClean="0"/>
              <a:t> </a:t>
            </a:r>
            <a:r>
              <a:rPr lang="ru-RU" sz="3500" dirty="0" err="1" smtClean="0"/>
              <a:t>життєвих</a:t>
            </a:r>
            <a:r>
              <a:rPr lang="ru-RU" sz="3500" dirty="0" smtClean="0"/>
              <a:t> </a:t>
            </a:r>
            <a:r>
              <a:rPr lang="ru-RU" sz="3500" dirty="0" err="1" smtClean="0"/>
              <a:t>ситуацій</a:t>
            </a:r>
            <a:r>
              <a:rPr lang="ru-RU" sz="3500" dirty="0" smtClean="0"/>
              <a:t>. Анну − в момент </a:t>
            </a:r>
            <a:r>
              <a:rPr lang="ru-RU" sz="3500" dirty="0" err="1" smtClean="0"/>
              <a:t>її</a:t>
            </a:r>
            <a:r>
              <a:rPr lang="ru-RU" sz="3500" dirty="0" smtClean="0"/>
              <a:t> </a:t>
            </a:r>
            <a:r>
              <a:rPr lang="ru-RU" sz="3500" dirty="0" err="1" smtClean="0"/>
              <a:t>зустрічі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Вронським</a:t>
            </a:r>
            <a:r>
              <a:rPr lang="ru-RU" sz="3500" dirty="0" smtClean="0"/>
              <a:t>, </a:t>
            </a:r>
            <a:r>
              <a:rPr lang="ru-RU" sz="3500" dirty="0" err="1" smtClean="0"/>
              <a:t>Стіву</a:t>
            </a:r>
            <a:r>
              <a:rPr lang="ru-RU" sz="3500" dirty="0" smtClean="0"/>
              <a:t> </a:t>
            </a:r>
            <a:r>
              <a:rPr lang="ru-RU" sz="3500" dirty="0" err="1" smtClean="0"/>
              <a:t>Облонського</a:t>
            </a:r>
            <a:r>
              <a:rPr lang="ru-RU" sz="3500" dirty="0" smtClean="0"/>
              <a:t>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Доллі</a:t>
            </a:r>
            <a:r>
              <a:rPr lang="ru-RU" sz="3500" dirty="0" smtClean="0"/>
              <a:t> в </a:t>
            </a:r>
            <a:r>
              <a:rPr lang="ru-RU" sz="3500" dirty="0" err="1" smtClean="0"/>
              <a:t>ситуації</a:t>
            </a:r>
            <a:r>
              <a:rPr lang="ru-RU" sz="3500" dirty="0" smtClean="0"/>
              <a:t>, коли </a:t>
            </a:r>
            <a:r>
              <a:rPr lang="ru-RU" sz="3500" dirty="0" err="1" smtClean="0"/>
              <a:t>обом</a:t>
            </a:r>
            <a:r>
              <a:rPr lang="ru-RU" sz="3500" dirty="0" smtClean="0"/>
              <a:t> </a:t>
            </a:r>
            <a:r>
              <a:rPr lang="ru-RU" sz="3500" dirty="0" err="1" smtClean="0"/>
              <a:t>здається</a:t>
            </a:r>
            <a:r>
              <a:rPr lang="ru-RU" sz="3500" dirty="0" smtClean="0"/>
              <a:t>, </a:t>
            </a:r>
            <a:r>
              <a:rPr lang="ru-RU" sz="3500" dirty="0" err="1" smtClean="0"/>
              <a:t>що</a:t>
            </a:r>
            <a:r>
              <a:rPr lang="ru-RU" sz="3500" dirty="0" smtClean="0"/>
              <a:t> </a:t>
            </a:r>
            <a:r>
              <a:rPr lang="ru-RU" sz="3500" dirty="0" err="1" smtClean="0"/>
              <a:t>їхня</a:t>
            </a:r>
            <a:r>
              <a:rPr lang="ru-RU" sz="3500" dirty="0" smtClean="0"/>
              <a:t> </a:t>
            </a:r>
            <a:r>
              <a:rPr lang="ru-RU" sz="3500" dirty="0" err="1" smtClean="0"/>
              <a:t>сім'я</a:t>
            </a:r>
            <a:r>
              <a:rPr lang="ru-RU" sz="3500" dirty="0" smtClean="0"/>
              <a:t> </a:t>
            </a:r>
            <a:r>
              <a:rPr lang="ru-RU" sz="3500" dirty="0" err="1" smtClean="0"/>
              <a:t>руйнується</a:t>
            </a:r>
            <a:r>
              <a:rPr lang="ru-RU" sz="3500" dirty="0" smtClean="0"/>
              <a:t>, </a:t>
            </a:r>
            <a:r>
              <a:rPr lang="ru-RU" sz="3500" dirty="0" err="1" smtClean="0"/>
              <a:t>Костянтина</a:t>
            </a:r>
            <a:r>
              <a:rPr lang="ru-RU" sz="3500" dirty="0" smtClean="0"/>
              <a:t> </a:t>
            </a:r>
            <a:r>
              <a:rPr lang="ru-RU" sz="3500" dirty="0" err="1" smtClean="0"/>
              <a:t>Левіна</a:t>
            </a:r>
            <a:r>
              <a:rPr lang="ru-RU" sz="3500" dirty="0" smtClean="0"/>
              <a:t> − в той день, коли </a:t>
            </a:r>
            <a:r>
              <a:rPr lang="ru-RU" sz="3500" dirty="0" err="1" smtClean="0"/>
              <a:t>він</a:t>
            </a:r>
            <a:r>
              <a:rPr lang="ru-RU" sz="3500" dirty="0" smtClean="0"/>
              <a:t> </a:t>
            </a:r>
            <a:r>
              <a:rPr lang="ru-RU" sz="3500" dirty="0" err="1" smtClean="0"/>
              <a:t>намагається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зробити</a:t>
            </a:r>
            <a:r>
              <a:rPr lang="ru-RU" sz="3500" dirty="0" smtClean="0"/>
              <a:t> </a:t>
            </a:r>
            <a:r>
              <a:rPr lang="ru-RU" sz="3500" dirty="0" err="1" smtClean="0"/>
              <a:t>пропозицію</a:t>
            </a:r>
            <a:r>
              <a:rPr lang="ru-RU" sz="3500" dirty="0" smtClean="0"/>
              <a:t> </a:t>
            </a:r>
            <a:r>
              <a:rPr lang="ru-RU" sz="3500" dirty="0" err="1" smtClean="0"/>
              <a:t>Кіті</a:t>
            </a:r>
            <a:r>
              <a:rPr lang="ru-RU" sz="35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300570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748" y="3645024"/>
            <a:ext cx="4816024" cy="3212976"/>
          </a:xfrm>
        </p:spPr>
      </p:pic>
      <p:pic>
        <p:nvPicPr>
          <p:cNvPr id="5" name="Рисунок 4" descr="a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4824536" cy="361840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207520"/>
            <a:ext cx="2475720" cy="16504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6056" y="371703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Анна </a:t>
            </a:r>
            <a:r>
              <a:rPr lang="uk-UA" sz="2400" b="1" dirty="0" err="1" smtClean="0"/>
              <a:t>Кареніна</a:t>
            </a:r>
            <a:r>
              <a:rPr lang="uk-UA" sz="2400" b="1" dirty="0" smtClean="0"/>
              <a:t> у виконанні відомої англійської акторки Кіри </a:t>
            </a:r>
            <a:r>
              <a:rPr lang="uk-UA" sz="2400" b="1" dirty="0" err="1" smtClean="0"/>
              <a:t>Найтлі</a:t>
            </a:r>
            <a:r>
              <a:rPr lang="uk-UA" sz="2400" b="1" dirty="0" smtClean="0"/>
              <a:t> 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РОДОВЕ ДЕРЕВО ЛЬВА ТОЛСТОГО</a:t>
            </a:r>
            <a:endParaRPr lang="ru-RU" dirty="0"/>
          </a:p>
        </p:txBody>
      </p:sp>
      <p:pic>
        <p:nvPicPr>
          <p:cNvPr id="4" name="Содержимое 3" descr="Tolstoj-ro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8003233" cy="51845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56._Л.Н.Толст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0"/>
            <a:ext cx="2699792" cy="3282947"/>
          </a:xfrm>
        </p:spPr>
      </p:pic>
      <p:sp>
        <p:nvSpPr>
          <p:cNvPr id="9" name="Прямоугольник 8"/>
          <p:cNvSpPr/>
          <p:nvPr/>
        </p:nvSpPr>
        <p:spPr>
          <a:xfrm>
            <a:off x="7524328" y="3284984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1856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284984"/>
            <a:ext cx="936104" cy="36004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196752"/>
            <a:ext cx="55446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Ясній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Поляні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заможній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.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помер коли Льву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9 </a:t>
            </a:r>
            <a:r>
              <a:rPr lang="ru-RU" sz="2400" dirty="0" err="1" smtClean="0"/>
              <a:t>років,мати</a:t>
            </a:r>
            <a:r>
              <a:rPr lang="ru-RU" sz="2400" dirty="0" smtClean="0"/>
              <a:t> померла коли </a:t>
            </a:r>
            <a:r>
              <a:rPr lang="ru-RU" sz="2400" dirty="0" err="1" smtClean="0"/>
              <a:t>хлопцю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2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Про </a:t>
            </a:r>
            <a:r>
              <a:rPr lang="ru-RU" sz="2400" dirty="0" err="1" smtClean="0"/>
              <a:t>сім</a:t>
            </a:r>
            <a:r>
              <a:rPr lang="en-US" sz="2400" dirty="0" smtClean="0"/>
              <a:t>’</a:t>
            </a:r>
            <a:r>
              <a:rPr lang="ru-RU" sz="2400" dirty="0" err="1" smtClean="0"/>
              <a:t>ю</a:t>
            </a:r>
            <a:r>
              <a:rPr lang="ru-RU" sz="2400" dirty="0" smtClean="0"/>
              <a:t> у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лишились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тепл</a:t>
            </a:r>
            <a:r>
              <a:rPr lang="uk-UA" sz="2400" dirty="0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спогади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Толстий</a:t>
            </a:r>
            <a:r>
              <a:rPr lang="ru-RU" sz="2400" dirty="0" smtClean="0"/>
              <a:t> почав </a:t>
            </a:r>
            <a:r>
              <a:rPr lang="ru-RU" sz="2400" dirty="0" err="1" smtClean="0"/>
              <a:t>з</a:t>
            </a:r>
            <a:r>
              <a:rPr lang="ru-RU" sz="2400" dirty="0" smtClean="0"/>
              <a:t> семи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Початкову освіту він отримав дома,</a:t>
            </a:r>
            <a:r>
              <a:rPr lang="ru-RU" sz="2400" dirty="0" smtClean="0"/>
              <a:t> </a:t>
            </a:r>
            <a:r>
              <a:rPr lang="ru-RU" sz="2400" dirty="0" smtClean="0"/>
              <a:t>а в </a:t>
            </a:r>
            <a:r>
              <a:rPr lang="ru-RU" sz="2400" dirty="0" err="1" smtClean="0"/>
              <a:t>сімнадцять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поступив в </a:t>
            </a:r>
            <a:r>
              <a:rPr lang="ru-RU" sz="2400" dirty="0" err="1" smtClean="0"/>
              <a:t>Казанський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університет,але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4896544" cy="6669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 err="1" smtClean="0"/>
              <a:t>травні</a:t>
            </a:r>
            <a:r>
              <a:rPr lang="ru-RU" dirty="0" smtClean="0"/>
              <a:t> 1851 року разом </a:t>
            </a:r>
            <a:r>
              <a:rPr lang="ru-RU" dirty="0" err="1" smtClean="0"/>
              <a:t>з</a:t>
            </a:r>
            <a:r>
              <a:rPr lang="ru-RU" dirty="0" smtClean="0"/>
              <a:t> братом </a:t>
            </a:r>
            <a:r>
              <a:rPr lang="ru-RU" dirty="0" err="1" smtClean="0"/>
              <a:t>Миколаєм</a:t>
            </a:r>
            <a:r>
              <a:rPr lang="ru-RU" dirty="0" smtClean="0"/>
              <a:t> </a:t>
            </a:r>
            <a:r>
              <a:rPr lang="ru-RU" dirty="0" err="1" smtClean="0"/>
              <a:t>їде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Кавказ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наміром</a:t>
            </a:r>
            <a:r>
              <a:rPr lang="ru-RU" dirty="0" smtClean="0"/>
              <a:t> </a:t>
            </a:r>
            <a:r>
              <a:rPr lang="ru-RU" dirty="0" smtClean="0"/>
              <a:t>стати </a:t>
            </a:r>
            <a:r>
              <a:rPr lang="ru-RU" dirty="0" err="1" smtClean="0"/>
              <a:t>письменником</a:t>
            </a:r>
            <a:r>
              <a:rPr lang="ru-RU" dirty="0" smtClean="0"/>
              <a:t>. </a:t>
            </a:r>
            <a:r>
              <a:rPr lang="ru-RU" dirty="0" smtClean="0"/>
              <a:t>Тут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пробув</a:t>
            </a:r>
            <a:r>
              <a:rPr lang="ru-RU" dirty="0" smtClean="0"/>
              <a:t> до 1854 </a:t>
            </a:r>
            <a:r>
              <a:rPr lang="ru-RU" dirty="0" smtClean="0"/>
              <a:t>року, </a:t>
            </a:r>
            <a:r>
              <a:rPr lang="ru-RU" dirty="0" smtClean="0"/>
              <a:t>брав </a:t>
            </a:r>
            <a:r>
              <a:rPr lang="ru-RU" dirty="0" smtClean="0"/>
              <a:t>участь у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діях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як </a:t>
            </a:r>
            <a:r>
              <a:rPr lang="ru-RU" dirty="0" err="1" smtClean="0"/>
              <a:t>доброволець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як юнкер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офіцер</a:t>
            </a:r>
            <a:r>
              <a:rPr lang="ru-RU" dirty="0" smtClean="0"/>
              <a:t>. Тут </a:t>
            </a:r>
            <a:r>
              <a:rPr lang="ru-RU" dirty="0" err="1" smtClean="0"/>
              <a:t>він</a:t>
            </a:r>
            <a:r>
              <a:rPr lang="ru-RU" dirty="0" smtClean="0"/>
              <a:t> написав </a:t>
            </a:r>
            <a:r>
              <a:rPr lang="ru-RU" dirty="0" err="1" smtClean="0"/>
              <a:t>повісті</a:t>
            </a:r>
            <a:r>
              <a:rPr lang="ru-RU" dirty="0" smtClean="0"/>
              <a:t> "</a:t>
            </a:r>
            <a:r>
              <a:rPr lang="ru-RU" dirty="0" err="1" smtClean="0"/>
              <a:t>Дитинство</a:t>
            </a:r>
            <a:r>
              <a:rPr lang="ru-RU" dirty="0" smtClean="0"/>
              <a:t>", "</a:t>
            </a:r>
            <a:r>
              <a:rPr lang="ru-RU" dirty="0" err="1" smtClean="0"/>
              <a:t>Отроцтво</a:t>
            </a:r>
            <a:r>
              <a:rPr lang="ru-RU" dirty="0" smtClean="0"/>
              <a:t>" та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. Там же Толстой почав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"</a:t>
            </a:r>
            <a:r>
              <a:rPr lang="ru-RU" dirty="0" err="1" smtClean="0"/>
              <a:t>Козаки</a:t>
            </a:r>
            <a:r>
              <a:rPr lang="ru-RU" dirty="0" smtClean="0"/>
              <a:t>". </a:t>
            </a:r>
            <a:r>
              <a:rPr lang="ru-RU" dirty="0" smtClean="0"/>
              <a:t>Та </a:t>
            </a:r>
            <a:r>
              <a:rPr lang="ru-RU" dirty="0" err="1" smtClean="0"/>
              <a:t>повість</a:t>
            </a:r>
            <a:r>
              <a:rPr lang="ru-RU" dirty="0" smtClean="0"/>
              <a:t> </a:t>
            </a:r>
            <a:r>
              <a:rPr lang="ru-RU" dirty="0" smtClean="0"/>
              <a:t>"</a:t>
            </a:r>
            <a:r>
              <a:rPr lang="ru-RU" dirty="0" err="1" smtClean="0"/>
              <a:t>Дитинство</a:t>
            </a:r>
            <a:r>
              <a:rPr lang="ru-RU" dirty="0" smtClean="0"/>
              <a:t>", </a:t>
            </a:r>
            <a:r>
              <a:rPr lang="ru-RU" dirty="0" smtClean="0"/>
              <a:t>яка поставила </a:t>
            </a:r>
            <a:r>
              <a:rPr lang="ru-RU" dirty="0" smtClean="0"/>
              <a:t>Толстого в ряди </a:t>
            </a:r>
            <a:r>
              <a:rPr lang="ru-RU" dirty="0" err="1" smtClean="0"/>
              <a:t>найвидатніших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. </a:t>
            </a:r>
            <a:r>
              <a:rPr lang="ru-RU" dirty="0" err="1" smtClean="0"/>
              <a:t>Безпосередня</a:t>
            </a:r>
            <a:r>
              <a:rPr lang="ru-RU" dirty="0" smtClean="0"/>
              <a:t> участь Толстого у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діях</a:t>
            </a:r>
            <a:r>
              <a:rPr lang="ru-RU" dirty="0" smtClean="0"/>
              <a:t> на </a:t>
            </a:r>
            <a:r>
              <a:rPr lang="ru-RU" dirty="0" err="1" smtClean="0"/>
              <a:t>Кавказі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у </a:t>
            </a:r>
            <a:r>
              <a:rPr lang="ru-RU" dirty="0" err="1" smtClean="0"/>
              <a:t>Криму</a:t>
            </a:r>
            <a:r>
              <a:rPr lang="ru-RU" dirty="0" smtClean="0"/>
              <a:t> дала </a:t>
            </a:r>
            <a:r>
              <a:rPr lang="ru-RU" dirty="0" err="1" smtClean="0"/>
              <a:t>письменникові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оповідань</a:t>
            </a:r>
            <a:r>
              <a:rPr lang="ru-RU" dirty="0" smtClean="0"/>
              <a:t> про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побут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Кавказькі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Толстого </a:t>
            </a:r>
            <a:r>
              <a:rPr lang="ru-RU" dirty="0" err="1" smtClean="0"/>
              <a:t>відбилися</a:t>
            </a:r>
            <a:r>
              <a:rPr lang="ru-RU" dirty="0" smtClean="0"/>
              <a:t> в </a:t>
            </a:r>
            <a:r>
              <a:rPr lang="ru-RU" dirty="0" err="1" smtClean="0"/>
              <a:t>оповіданнях</a:t>
            </a:r>
            <a:r>
              <a:rPr lang="ru-RU" dirty="0" smtClean="0"/>
              <a:t> "</a:t>
            </a:r>
            <a:r>
              <a:rPr lang="ru-RU" dirty="0" err="1" smtClean="0"/>
              <a:t>Набіг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Рубання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". Уже 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оповіданнях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у </a:t>
            </a:r>
            <a:r>
              <a:rPr lang="ru-RU" dirty="0" err="1" smtClean="0"/>
              <a:t>романі</a:t>
            </a:r>
            <a:r>
              <a:rPr lang="ru-RU" dirty="0" smtClean="0"/>
              <a:t> "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мир", </a:t>
            </a:r>
            <a:r>
              <a:rPr lang="ru-RU" dirty="0" err="1" smtClean="0"/>
              <a:t>справжніми</a:t>
            </a:r>
            <a:r>
              <a:rPr lang="ru-RU" dirty="0" smtClean="0"/>
              <a:t> героями </a:t>
            </a:r>
            <a:r>
              <a:rPr lang="ru-RU" dirty="0" err="1" smtClean="0"/>
              <a:t>є</a:t>
            </a:r>
            <a:r>
              <a:rPr lang="ru-RU" dirty="0" smtClean="0"/>
              <a:t> люди </a:t>
            </a:r>
            <a:r>
              <a:rPr lang="ru-RU" dirty="0" err="1" smtClean="0"/>
              <a:t>прості</a:t>
            </a:r>
            <a:r>
              <a:rPr lang="ru-RU" dirty="0" smtClean="0"/>
              <a:t>, </a:t>
            </a:r>
            <a:r>
              <a:rPr lang="ru-RU" dirty="0" err="1" smtClean="0"/>
              <a:t>скромні</a:t>
            </a:r>
            <a:r>
              <a:rPr lang="ru-RU" dirty="0" smtClean="0"/>
              <a:t>, часто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сором'язливі</a:t>
            </a:r>
            <a:r>
              <a:rPr lang="ru-RU" dirty="0" smtClean="0"/>
              <a:t>, без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проявів</a:t>
            </a:r>
            <a:r>
              <a:rPr lang="ru-RU" dirty="0" smtClean="0"/>
              <a:t> </a:t>
            </a:r>
            <a:r>
              <a:rPr lang="ru-RU" dirty="0" err="1" smtClean="0"/>
              <a:t>показної</a:t>
            </a:r>
            <a:r>
              <a:rPr lang="ru-RU" dirty="0" smtClean="0"/>
              <a:t>, </a:t>
            </a:r>
            <a:r>
              <a:rPr lang="ru-RU" dirty="0" err="1" smtClean="0"/>
              <a:t>декоративної</a:t>
            </a:r>
            <a:r>
              <a:rPr lang="ru-RU" dirty="0" smtClean="0"/>
              <a:t> </a:t>
            </a:r>
            <a:r>
              <a:rPr lang="ru-RU" dirty="0" err="1" smtClean="0"/>
              <a:t>хоробрості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.N.Tolstoy_Prokudin-Gor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0"/>
            <a:ext cx="3563888" cy="5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0232" y="5085184"/>
            <a:ext cx="1865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23 </a:t>
            </a:r>
            <a:r>
              <a:rPr lang="ru-RU" sz="2000" b="1" dirty="0" err="1" smtClean="0"/>
              <a:t>травня</a:t>
            </a:r>
            <a:r>
              <a:rPr lang="ru-RU" sz="2000" b="1" dirty="0" smtClean="0"/>
              <a:t> 1908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5157192"/>
            <a:ext cx="18002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4392488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smtClean="0"/>
              <a:t>перший у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правдиво показав </a:t>
            </a:r>
            <a:r>
              <a:rPr lang="ru-RU" dirty="0" err="1" smtClean="0"/>
              <a:t>війну</a:t>
            </a:r>
            <a:r>
              <a:rPr lang="ru-RU" dirty="0" smtClean="0"/>
              <a:t> - "не в правильному, гарному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блискучому</a:t>
            </a:r>
            <a:r>
              <a:rPr lang="ru-RU" dirty="0" smtClean="0"/>
              <a:t> </a:t>
            </a:r>
            <a:r>
              <a:rPr lang="ru-RU" dirty="0" err="1" smtClean="0"/>
              <a:t>строї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музикою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барабанним</a:t>
            </a:r>
            <a:r>
              <a:rPr lang="ru-RU" dirty="0" smtClean="0"/>
              <a:t> </a:t>
            </a:r>
            <a:r>
              <a:rPr lang="ru-RU" dirty="0" err="1" smtClean="0"/>
              <a:t>боєм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майоріючими</a:t>
            </a:r>
            <a:r>
              <a:rPr lang="ru-RU" dirty="0" smtClean="0"/>
              <a:t> прапорами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гарцюючими</a:t>
            </a:r>
            <a:r>
              <a:rPr lang="ru-RU" dirty="0" smtClean="0"/>
              <a:t> генералами", а "в </a:t>
            </a:r>
            <a:r>
              <a:rPr lang="ru-RU" dirty="0" err="1" smtClean="0"/>
              <a:t>справжньому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вияві</a:t>
            </a:r>
            <a:r>
              <a:rPr lang="ru-RU" dirty="0" smtClean="0"/>
              <a:t> -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стражданнях</a:t>
            </a:r>
            <a:r>
              <a:rPr lang="ru-RU" dirty="0" smtClean="0"/>
              <a:t>, у </a:t>
            </a:r>
            <a:r>
              <a:rPr lang="ru-RU" dirty="0" err="1" smtClean="0"/>
              <a:t>смерті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4" name="Рисунок 3" descr="0c10fc78950a015d3dc578b299a7bc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947" y="0"/>
            <a:ext cx="3028053" cy="2276872"/>
          </a:xfrm>
          <a:prstGeom prst="rect">
            <a:avLst/>
          </a:prstGeom>
        </p:spPr>
      </p:pic>
      <p:pic>
        <p:nvPicPr>
          <p:cNvPr id="6" name="Рисунок 5" descr="961462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76872"/>
            <a:ext cx="3600400" cy="2417850"/>
          </a:xfrm>
          <a:prstGeom prst="rect">
            <a:avLst/>
          </a:prstGeom>
        </p:spPr>
      </p:pic>
      <p:pic>
        <p:nvPicPr>
          <p:cNvPr id="5" name="Рисунок 4" descr="bf285207-5d43-4b09-b40d-f3f881074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2082" y="4509120"/>
            <a:ext cx="3511918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532440" cy="30689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Приїхавши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листопада 1855,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Севастополя, до Петербурга, Толстой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опинився</a:t>
            </a:r>
            <a:r>
              <a:rPr lang="ru-RU" dirty="0" smtClean="0"/>
              <a:t> в </a:t>
            </a:r>
            <a:r>
              <a:rPr lang="ru-RU" dirty="0" err="1" smtClean="0"/>
              <a:t>літературному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найвидатнішими</a:t>
            </a:r>
            <a:r>
              <a:rPr lang="ru-RU" dirty="0" smtClean="0"/>
              <a:t> </a:t>
            </a:r>
            <a:r>
              <a:rPr lang="ru-RU" dirty="0" err="1" smtClean="0"/>
              <a:t>російськими</a:t>
            </a:r>
            <a:r>
              <a:rPr lang="ru-RU" dirty="0" smtClean="0"/>
              <a:t> </a:t>
            </a:r>
            <a:r>
              <a:rPr lang="ru-RU" dirty="0" err="1" smtClean="0"/>
              <a:t>письменниками</a:t>
            </a:r>
            <a:r>
              <a:rPr lang="ru-RU" dirty="0" smtClean="0"/>
              <a:t> того часу - </a:t>
            </a:r>
            <a:r>
              <a:rPr lang="ru-RU" dirty="0" err="1" smtClean="0"/>
              <a:t>Тургенєвим</a:t>
            </a:r>
            <a:r>
              <a:rPr lang="ru-RU" dirty="0" smtClean="0"/>
              <a:t>, </a:t>
            </a:r>
            <a:r>
              <a:rPr lang="ru-RU" dirty="0" err="1" smtClean="0"/>
              <a:t>Некрасовим</a:t>
            </a:r>
            <a:r>
              <a:rPr lang="ru-RU" dirty="0" smtClean="0"/>
              <a:t>, </a:t>
            </a:r>
            <a:r>
              <a:rPr lang="ru-RU" dirty="0" err="1" smtClean="0"/>
              <a:t>Гончаровим</a:t>
            </a:r>
            <a:r>
              <a:rPr lang="ru-RU" dirty="0" smtClean="0"/>
              <a:t>, </a:t>
            </a:r>
            <a:r>
              <a:rPr lang="ru-RU" dirty="0" err="1" smtClean="0"/>
              <a:t>Писемським</a:t>
            </a:r>
            <a:r>
              <a:rPr lang="ru-RU" dirty="0" smtClean="0"/>
              <a:t>, Фетом, </a:t>
            </a:r>
            <a:r>
              <a:rPr lang="ru-RU" dirty="0" err="1" smtClean="0"/>
              <a:t>Чернишевським</a:t>
            </a:r>
            <a:r>
              <a:rPr lang="ru-RU" dirty="0" smtClean="0"/>
              <a:t>, -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ставилися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повагою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захопленням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 рік, </a:t>
            </a:r>
            <a:r>
              <a:rPr lang="ru-RU" dirty="0" err="1" smtClean="0"/>
              <a:t>який</a:t>
            </a:r>
            <a:r>
              <a:rPr lang="ru-RU" dirty="0" smtClean="0"/>
              <a:t> минув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приїзду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, Толстой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"Севастополь у </a:t>
            </a:r>
            <a:r>
              <a:rPr lang="ru-RU" dirty="0" err="1" smtClean="0"/>
              <a:t>серпні</a:t>
            </a:r>
            <a:r>
              <a:rPr lang="ru-RU" dirty="0" smtClean="0"/>
              <a:t> 1855 року", </a:t>
            </a:r>
            <a:r>
              <a:rPr lang="ru-RU" dirty="0" err="1" smtClean="0"/>
              <a:t>повість</a:t>
            </a:r>
            <a:r>
              <a:rPr lang="ru-RU" dirty="0" smtClean="0"/>
              <a:t> "</a:t>
            </a:r>
            <a:r>
              <a:rPr lang="ru-RU" dirty="0" err="1" smtClean="0"/>
              <a:t>Юність</a:t>
            </a:r>
            <a:r>
              <a:rPr lang="ru-RU" dirty="0" smtClean="0"/>
              <a:t>", написав </a:t>
            </a:r>
            <a:r>
              <a:rPr lang="ru-RU" dirty="0" err="1" smtClean="0"/>
              <a:t>оповідання</a:t>
            </a:r>
            <a:r>
              <a:rPr lang="ru-RU" dirty="0" smtClean="0"/>
              <a:t> "</a:t>
            </a:r>
            <a:r>
              <a:rPr lang="ru-RU" dirty="0" err="1" smtClean="0"/>
              <a:t>Заметіль</a:t>
            </a:r>
            <a:r>
              <a:rPr lang="ru-RU" dirty="0" smtClean="0"/>
              <a:t>",  "</a:t>
            </a:r>
            <a:r>
              <a:rPr lang="ru-RU" dirty="0" err="1" smtClean="0"/>
              <a:t>Розжалуваний</a:t>
            </a:r>
            <a:r>
              <a:rPr lang="ru-RU" dirty="0" smtClean="0"/>
              <a:t>", </a:t>
            </a:r>
            <a:r>
              <a:rPr lang="ru-RU" dirty="0" err="1" smtClean="0"/>
              <a:t>повісті</a:t>
            </a:r>
            <a:r>
              <a:rPr lang="ru-RU" dirty="0" smtClean="0"/>
              <a:t> "</a:t>
            </a:r>
            <a:r>
              <a:rPr lang="ru-RU" dirty="0" err="1" smtClean="0"/>
              <a:t>Двоє</a:t>
            </a:r>
            <a:r>
              <a:rPr lang="ru-RU" dirty="0" smtClean="0"/>
              <a:t> </a:t>
            </a:r>
            <a:r>
              <a:rPr lang="ru-RU" dirty="0" err="1" smtClean="0"/>
              <a:t>гусарів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"Ранок </a:t>
            </a:r>
            <a:r>
              <a:rPr lang="ru-RU" dirty="0" err="1" smtClean="0"/>
              <a:t>поміщика</a:t>
            </a:r>
            <a:r>
              <a:rPr lang="ru-RU" dirty="0" smtClean="0"/>
              <a:t>".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wan_Nikolajewitsch_Kramskoj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9650" y="2492896"/>
            <a:ext cx="3534350" cy="43651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3318570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1857 </a:t>
            </a:r>
            <a:r>
              <a:rPr lang="ru-RU" sz="2000" dirty="0" err="1" smtClean="0"/>
              <a:t>роді</a:t>
            </a:r>
            <a:r>
              <a:rPr lang="ru-RU" sz="2000" dirty="0" smtClean="0"/>
              <a:t> Толстой </a:t>
            </a:r>
            <a:r>
              <a:rPr lang="ru-RU" sz="2000" dirty="0" err="1" smtClean="0"/>
              <a:t>подорожує</a:t>
            </a:r>
            <a:r>
              <a:rPr lang="ru-RU" sz="2000" dirty="0" smtClean="0"/>
              <a:t> за </a:t>
            </a:r>
            <a:r>
              <a:rPr lang="ru-RU" sz="2000" dirty="0" err="1" smtClean="0"/>
              <a:t>границю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відвідує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Францію</a:t>
            </a:r>
            <a:r>
              <a:rPr lang="ru-RU" sz="2000" dirty="0" smtClean="0"/>
              <a:t>, </a:t>
            </a:r>
            <a:r>
              <a:rPr lang="ru-RU" sz="2000" dirty="0" err="1" smtClean="0"/>
              <a:t>Швейцарію</a:t>
            </a:r>
            <a:r>
              <a:rPr lang="ru-RU" sz="2000" dirty="0" smtClean="0"/>
              <a:t>, </a:t>
            </a:r>
            <a:r>
              <a:rPr lang="ru-RU" sz="2000" dirty="0" err="1" smtClean="0"/>
              <a:t>Італію</a:t>
            </a:r>
            <a:r>
              <a:rPr lang="ru-RU" sz="2000" dirty="0" smtClean="0"/>
              <a:t>, </a:t>
            </a:r>
            <a:r>
              <a:rPr lang="ru-RU" sz="2400" dirty="0" err="1" smtClean="0"/>
              <a:t>Німеччину</a:t>
            </a:r>
            <a:r>
              <a:rPr lang="ru-RU" sz="2000" dirty="0" smtClean="0"/>
              <a:t>. В </a:t>
            </a:r>
            <a:r>
              <a:rPr lang="ru-RU" sz="2000" dirty="0" err="1" smtClean="0"/>
              <a:t>швейцарському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Люцерні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Толстим </a:t>
            </a:r>
            <a:r>
              <a:rPr lang="ru-RU" sz="2000" dirty="0" err="1" smtClean="0"/>
              <a:t>трапилась</a:t>
            </a:r>
            <a:r>
              <a:rPr lang="ru-RU" sz="2000" dirty="0" smtClean="0"/>
              <a:t> одна </a:t>
            </a:r>
            <a:r>
              <a:rPr lang="ru-RU" sz="2000" dirty="0" err="1" smtClean="0"/>
              <a:t>подія</a:t>
            </a:r>
            <a:r>
              <a:rPr lang="ru-RU" sz="2000" dirty="0" smtClean="0"/>
              <a:t>, яку автор вкладе в основу </a:t>
            </a:r>
            <a:r>
              <a:rPr lang="ru-RU" sz="2000" dirty="0" err="1" smtClean="0"/>
              <a:t>розповіді</a:t>
            </a:r>
            <a:r>
              <a:rPr lang="ru-RU" sz="2000" dirty="0" smtClean="0"/>
              <a:t> "Люцерн".</a:t>
            </a:r>
            <a:br>
              <a:rPr lang="ru-RU" sz="2000" dirty="0" smtClean="0"/>
            </a:br>
            <a:r>
              <a:rPr lang="ru-RU" sz="2000" dirty="0" smtClean="0"/>
              <a:t>Повернувшись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1857 року до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, Толстой жив то в </a:t>
            </a:r>
            <a:r>
              <a:rPr lang="ru-RU" sz="2000" dirty="0" err="1" smtClean="0"/>
              <a:t>Ясній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Поляні</a:t>
            </a:r>
            <a:r>
              <a:rPr lang="ru-RU" sz="2000" dirty="0" smtClean="0"/>
              <a:t>, то в </a:t>
            </a:r>
            <a:r>
              <a:rPr lang="ru-RU" sz="2000" dirty="0" err="1" smtClean="0"/>
              <a:t>Москві</a:t>
            </a:r>
            <a:r>
              <a:rPr lang="ru-RU" sz="2000" dirty="0" smtClean="0"/>
              <a:t>. В той час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створив </a:t>
            </a:r>
            <a:r>
              <a:rPr lang="ru-RU" sz="2000" dirty="0" err="1" smtClean="0"/>
              <a:t>оповідання</a:t>
            </a:r>
            <a:r>
              <a:rPr lang="ru-RU" sz="2000" dirty="0" smtClean="0"/>
              <a:t> "Три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", роман "</a:t>
            </a:r>
            <a:r>
              <a:rPr lang="ru-RU" sz="2000" dirty="0" err="1" smtClean="0"/>
              <a:t>Родинне</a:t>
            </a:r>
            <a:r>
              <a:rPr lang="ru-RU" sz="2000" dirty="0" smtClean="0"/>
              <a:t> </a:t>
            </a:r>
            <a:r>
              <a:rPr lang="ru-RU" sz="2000" dirty="0" err="1" smtClean="0"/>
              <a:t>щастя</a:t>
            </a:r>
            <a:r>
              <a:rPr lang="ru-RU" sz="2000" dirty="0" smtClean="0"/>
              <a:t>".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149080"/>
            <a:ext cx="8640960" cy="29523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     1881 </a:t>
            </a:r>
            <a:r>
              <a:rPr lang="ru-RU" sz="2800" dirty="0" smtClean="0"/>
              <a:t>року Толстой </a:t>
            </a:r>
            <a:r>
              <a:rPr lang="ru-RU" sz="2800" dirty="0" err="1" smtClean="0"/>
              <a:t>з</a:t>
            </a:r>
            <a:r>
              <a:rPr lang="ru-RU" sz="2800" dirty="0" smtClean="0"/>
              <a:t> родиною </a:t>
            </a:r>
            <a:r>
              <a:rPr lang="ru-RU" sz="2800" dirty="0" err="1" smtClean="0"/>
              <a:t>оселився</a:t>
            </a:r>
            <a:r>
              <a:rPr lang="ru-RU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Москві</a:t>
            </a:r>
            <a:r>
              <a:rPr lang="ru-RU" sz="2800" dirty="0" smtClean="0"/>
              <a:t>. В </a:t>
            </a:r>
            <a:r>
              <a:rPr lang="ru-RU" sz="2800" dirty="0" smtClean="0"/>
              <a:t>1891- </a:t>
            </a:r>
            <a:r>
              <a:rPr lang="ru-RU" sz="2800" dirty="0" smtClean="0"/>
              <a:t>1898 роках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брав участь в </a:t>
            </a:r>
            <a:r>
              <a:rPr lang="ru-RU" sz="2800" dirty="0" err="1" smtClean="0"/>
              <a:t>допомозі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потерпілим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smtClean="0"/>
              <a:t>голоду.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 err="1" smtClean="0"/>
              <a:t>схилі</a:t>
            </a:r>
            <a:r>
              <a:rPr lang="ru-RU" sz="2800" dirty="0" smtClean="0"/>
              <a:t>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написав </a:t>
            </a:r>
            <a:r>
              <a:rPr lang="ru-RU" sz="2800" dirty="0" err="1" smtClean="0"/>
              <a:t>п'єсу</a:t>
            </a:r>
            <a:r>
              <a:rPr lang="ru-RU" sz="2800" dirty="0" smtClean="0"/>
              <a:t> "</a:t>
            </a:r>
            <a:r>
              <a:rPr lang="ru-RU" sz="2800" dirty="0" err="1" smtClean="0"/>
              <a:t>Живий</a:t>
            </a:r>
            <a:r>
              <a:rPr lang="ru-RU" sz="2800" dirty="0" smtClean="0"/>
              <a:t> труп"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повість</a:t>
            </a:r>
            <a:r>
              <a:rPr lang="ru-RU" sz="2800" dirty="0" smtClean="0"/>
              <a:t> "</a:t>
            </a:r>
            <a:r>
              <a:rPr lang="ru-RU" sz="2800" dirty="0" err="1" smtClean="0"/>
              <a:t>Хаджі</a:t>
            </a:r>
            <a:r>
              <a:rPr lang="ru-RU" sz="2800" dirty="0" smtClean="0"/>
              <a:t> Мурат</a:t>
            </a:r>
            <a:r>
              <a:rPr lang="ru-RU" sz="2800" dirty="0" smtClean="0"/>
              <a:t>"..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1908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написав </a:t>
            </a:r>
            <a:r>
              <a:rPr lang="ru-RU" sz="2800" dirty="0" err="1" smtClean="0"/>
              <a:t>статтю</a:t>
            </a:r>
            <a:r>
              <a:rPr lang="ru-RU" sz="2800" dirty="0" smtClean="0"/>
              <a:t> "Не </a:t>
            </a:r>
            <a:r>
              <a:rPr lang="ru-RU" sz="2800" dirty="0" err="1" smtClean="0"/>
              <a:t>можу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мовчати</a:t>
            </a:r>
            <a:r>
              <a:rPr lang="ru-RU" sz="2800" dirty="0" smtClean="0"/>
              <a:t>!" - </a:t>
            </a:r>
            <a:r>
              <a:rPr lang="ru-RU" sz="2800" dirty="0" err="1" smtClean="0"/>
              <a:t>гнівний</a:t>
            </a:r>
            <a:r>
              <a:rPr lang="ru-RU" sz="2800" dirty="0" smtClean="0"/>
              <a:t> протест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масових</a:t>
            </a:r>
            <a:r>
              <a:rPr lang="ru-RU" sz="2800" dirty="0" smtClean="0"/>
              <a:t> страт, </a:t>
            </a:r>
            <a:r>
              <a:rPr lang="ru-RU" sz="2800" dirty="0" err="1" smtClean="0"/>
              <a:t>якими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царський</a:t>
            </a:r>
            <a:r>
              <a:rPr lang="ru-RU" sz="2800" dirty="0" smtClean="0"/>
              <a:t> уряд </a:t>
            </a:r>
            <a:r>
              <a:rPr lang="ru-RU" sz="2800" dirty="0" err="1" smtClean="0"/>
              <a:t>намагався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кінця</a:t>
            </a:r>
            <a:r>
              <a:rPr lang="ru-RU" sz="2800" dirty="0" smtClean="0"/>
              <a:t> </a:t>
            </a:r>
            <a:r>
              <a:rPr lang="ru-RU" sz="2800" dirty="0" err="1" smtClean="0"/>
              <a:t>знищити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сліди</a:t>
            </a:r>
            <a:r>
              <a:rPr lang="ru-RU" sz="2800" dirty="0" smtClean="0"/>
              <a:t> </a:t>
            </a:r>
            <a:r>
              <a:rPr lang="ru-RU" sz="2800" dirty="0" err="1" smtClean="0"/>
              <a:t>революції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372134010_portret-l.n.tolst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3528392" cy="4181145"/>
          </a:xfrm>
          <a:prstGeom prst="rect">
            <a:avLst/>
          </a:prstGeom>
        </p:spPr>
      </p:pic>
      <p:pic>
        <p:nvPicPr>
          <p:cNvPr id="6" name="Рисунок 5" descr="Tolstoy_19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9704" y="0"/>
            <a:ext cx="2664296" cy="3539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6216" y="3501008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 </a:t>
            </a:r>
            <a:r>
              <a:rPr lang="uk-UA" sz="2000" b="1" dirty="0" smtClean="0"/>
              <a:t>              1905 </a:t>
            </a:r>
            <a:br>
              <a:rPr lang="uk-UA" sz="2000" b="1" dirty="0" smtClean="0"/>
            </a:br>
            <a:r>
              <a:rPr lang="uk-UA" sz="2000" b="1" dirty="0" smtClean="0"/>
              <a:t>Л. Толстой з онукою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573016"/>
            <a:ext cx="24482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8136904" cy="4077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1909 року, в </a:t>
            </a:r>
            <a:r>
              <a:rPr lang="ru-RU" dirty="0" err="1" smtClean="0"/>
              <a:t>щоденниках</a:t>
            </a:r>
            <a:r>
              <a:rPr lang="ru-RU" dirty="0" smtClean="0"/>
              <a:t> Толстого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записи  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.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спонукали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загострені</a:t>
            </a:r>
            <a:r>
              <a:rPr lang="ru-RU" dirty="0" smtClean="0"/>
              <a:t> </a:t>
            </a:r>
            <a:r>
              <a:rPr lang="ru-RU" dirty="0" err="1" smtClean="0"/>
              <a:t>сутички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дружною, яка не </a:t>
            </a:r>
            <a:r>
              <a:rPr lang="ru-RU" dirty="0" err="1" smtClean="0"/>
              <a:t>поділяла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.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вранці</a:t>
            </a:r>
            <a:r>
              <a:rPr lang="ru-RU" dirty="0" smtClean="0"/>
              <a:t> 10 листопада 1910 року Толстой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потай</a:t>
            </a:r>
            <a:r>
              <a:rPr lang="ru-RU" dirty="0" smtClean="0"/>
              <a:t> </a:t>
            </a:r>
            <a:r>
              <a:rPr lang="ru-RU" dirty="0" err="1" smtClean="0"/>
              <a:t>виїхав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Ясної</a:t>
            </a:r>
            <a:r>
              <a:rPr lang="ru-RU" dirty="0" smtClean="0"/>
              <a:t> </a:t>
            </a:r>
            <a:r>
              <a:rPr lang="ru-RU" dirty="0" err="1" smtClean="0"/>
              <a:t>Поляни</a:t>
            </a:r>
            <a:r>
              <a:rPr lang="ru-RU" dirty="0" smtClean="0"/>
              <a:t>. Та дорогою 82-літній </a:t>
            </a:r>
            <a:r>
              <a:rPr lang="ru-RU" dirty="0" err="1" smtClean="0"/>
              <a:t>старий</a:t>
            </a:r>
            <a:r>
              <a:rPr lang="ru-RU" dirty="0" smtClean="0"/>
              <a:t>  </a:t>
            </a:r>
            <a:r>
              <a:rPr lang="ru-RU" dirty="0" err="1" smtClean="0"/>
              <a:t>захворів</a:t>
            </a:r>
            <a:r>
              <a:rPr lang="ru-RU" dirty="0" smtClean="0"/>
              <a:t> на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. 20 листопада 1910 року Толстой помер.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поховано</a:t>
            </a:r>
            <a:r>
              <a:rPr lang="ru-RU" dirty="0" smtClean="0"/>
              <a:t> в </a:t>
            </a:r>
            <a:r>
              <a:rPr lang="ru-RU" dirty="0" err="1" smtClean="0"/>
              <a:t>Ясній</a:t>
            </a:r>
            <a:r>
              <a:rPr lang="ru-RU" dirty="0" smtClean="0"/>
              <a:t> </a:t>
            </a:r>
            <a:r>
              <a:rPr lang="ru-RU" dirty="0" err="1" smtClean="0"/>
              <a:t>Поляні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лісі</a:t>
            </a:r>
            <a:r>
              <a:rPr lang="ru-RU" dirty="0" smtClean="0"/>
              <a:t>, на </a:t>
            </a:r>
            <a:r>
              <a:rPr lang="ru-RU" dirty="0" err="1" smtClean="0"/>
              <a:t>місці</a:t>
            </a:r>
            <a:r>
              <a:rPr lang="ru-RU" dirty="0" smtClean="0"/>
              <a:t>, яке </a:t>
            </a:r>
            <a:r>
              <a:rPr lang="ru-RU" dirty="0" err="1" smtClean="0"/>
              <a:t>він</a:t>
            </a:r>
            <a:r>
              <a:rPr lang="ru-RU" dirty="0" smtClean="0"/>
              <a:t> сам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обрав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Рисунок 3" descr="55162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3717033"/>
            <a:ext cx="4186179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387424"/>
            <a:ext cx="6377912" cy="144016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АННА КАРЕНІНА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8352928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Роман Льва Толстого,виданий в </a:t>
            </a:r>
            <a:r>
              <a:rPr lang="ru-RU" sz="2800" dirty="0" smtClean="0"/>
              <a:t>1876 – 1877  </a:t>
            </a:r>
            <a:r>
              <a:rPr lang="ru-RU" sz="2800" dirty="0" err="1" smtClean="0"/>
              <a:t>рр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 descr="AnnaKarenina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80728"/>
            <a:ext cx="3672408" cy="56029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639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Толстой  Лев Миколайович (9 вересня 1828 -  20листопада 1910)</vt:lpstr>
      <vt:lpstr>РОДОВЕ ДЕРЕВО ЛЬВА ТОЛСТОГО</vt:lpstr>
      <vt:lpstr>Слайд 3</vt:lpstr>
      <vt:lpstr>Слайд 4</vt:lpstr>
      <vt:lpstr>Слайд 5</vt:lpstr>
      <vt:lpstr>Слайд 6</vt:lpstr>
      <vt:lpstr>Слайд 7</vt:lpstr>
      <vt:lpstr>Слайд 8</vt:lpstr>
      <vt:lpstr>АННА КАРЕНІНА</vt:lpstr>
      <vt:lpstr>Слайд 10</vt:lpstr>
      <vt:lpstr>Слайд 11</vt:lpstr>
      <vt:lpstr>СЮЖЕТ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Толстой  Лев Миколайович (9 вересня 1828 -  20листопада 1910)</dc:title>
  <dc:creator>SEVEN</dc:creator>
  <cp:lastModifiedBy>SEVEN</cp:lastModifiedBy>
  <cp:revision>7</cp:revision>
  <dcterms:created xsi:type="dcterms:W3CDTF">2014-12-01T16:21:15Z</dcterms:created>
  <dcterms:modified xsi:type="dcterms:W3CDTF">2014-12-01T17:29:20Z</dcterms:modified>
</cp:coreProperties>
</file>