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7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482" y="852616"/>
            <a:ext cx="11145794" cy="1025611"/>
          </a:xfrm>
        </p:spPr>
        <p:txBody>
          <a:bodyPr/>
          <a:lstStyle/>
          <a:p>
            <a:r>
              <a:rPr lang="ru-RU" sz="6600" b="1" dirty="0" err="1"/>
              <a:t>Ерне́ст</a:t>
            </a:r>
            <a:r>
              <a:rPr lang="ru-RU" sz="6600" b="1" dirty="0"/>
              <a:t> </a:t>
            </a:r>
            <a:r>
              <a:rPr lang="ru-RU" sz="6600" b="1" dirty="0" err="1"/>
              <a:t>Мі́ллер</a:t>
            </a:r>
            <a:r>
              <a:rPr lang="ru-RU" sz="6600" b="1" dirty="0"/>
              <a:t> </a:t>
            </a:r>
            <a:r>
              <a:rPr lang="ru-RU" sz="6600" b="1" dirty="0" err="1"/>
              <a:t>Хемінгуе́й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1114" y="4386648"/>
            <a:ext cx="6128951" cy="1618735"/>
          </a:xfrm>
        </p:spPr>
        <p:txBody>
          <a:bodyPr>
            <a:normAutofit/>
          </a:bodyPr>
          <a:lstStyle/>
          <a:p>
            <a:r>
              <a:rPr lang="ru-RU" sz="3200" dirty="0"/>
              <a:t> 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06" y="1778477"/>
            <a:ext cx="3774416" cy="45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229" y="1035451"/>
            <a:ext cx="5764830" cy="706964"/>
          </a:xfrm>
        </p:spPr>
        <p:txBody>
          <a:bodyPr/>
          <a:lstStyle/>
          <a:p>
            <a:r>
              <a:rPr lang="ru-RU" sz="4800" dirty="0" err="1"/>
              <a:t>Цікаві</a:t>
            </a:r>
            <a:r>
              <a:rPr lang="ru-RU" sz="4800" dirty="0"/>
              <a:t> </a:t>
            </a:r>
            <a:r>
              <a:rPr lang="ru-RU" sz="4800" dirty="0" err="1"/>
              <a:t>факти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9" y="2220440"/>
            <a:ext cx="11994292" cy="4637560"/>
          </a:xfrm>
        </p:spPr>
        <p:txBody>
          <a:bodyPr/>
          <a:lstStyle/>
          <a:p>
            <a:r>
              <a:rPr lang="ru-RU" sz="2400" dirty="0" err="1"/>
              <a:t>Віктор</a:t>
            </a:r>
            <a:r>
              <a:rPr lang="ru-RU" sz="2400" dirty="0"/>
              <a:t> </a:t>
            </a:r>
            <a:r>
              <a:rPr lang="ru-RU" sz="2400" dirty="0" err="1"/>
              <a:t>Гилл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місяців</a:t>
            </a:r>
            <a:r>
              <a:rPr lang="ru-RU" sz="2400" dirty="0"/>
              <a:t> </a:t>
            </a:r>
            <a:r>
              <a:rPr lang="ru-RU" sz="2400" dirty="0" err="1"/>
              <a:t>поспіль</a:t>
            </a:r>
            <a:r>
              <a:rPr lang="ru-RU" sz="2400" dirty="0"/>
              <a:t> </a:t>
            </a:r>
            <a:r>
              <a:rPr lang="ru-RU" sz="2400" dirty="0" err="1"/>
              <a:t>переслідував</a:t>
            </a:r>
            <a:r>
              <a:rPr lang="ru-RU" sz="2400" dirty="0"/>
              <a:t> </a:t>
            </a:r>
            <a:r>
              <a:rPr lang="ru-RU" sz="2400" dirty="0" err="1"/>
              <a:t>Ернеста</a:t>
            </a:r>
            <a:r>
              <a:rPr lang="ru-RU" sz="2400" dirty="0"/>
              <a:t> </a:t>
            </a:r>
            <a:r>
              <a:rPr lang="ru-RU" sz="2400" dirty="0" err="1"/>
              <a:t>Хемінгуея</a:t>
            </a:r>
            <a:r>
              <a:rPr lang="ru-RU" sz="2400" dirty="0"/>
              <a:t>, </a:t>
            </a:r>
            <a:r>
              <a:rPr lang="ru-RU" sz="2400" dirty="0" err="1"/>
              <a:t>вимагаючи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нього</a:t>
            </a:r>
            <a:r>
              <a:rPr lang="ru-RU" sz="2400" dirty="0"/>
              <a:t> автографа. </a:t>
            </a:r>
            <a:r>
              <a:rPr lang="ru-RU" sz="2400" dirty="0" err="1"/>
              <a:t>Зрештою</a:t>
            </a:r>
            <a:r>
              <a:rPr lang="ru-RU" sz="2400" dirty="0"/>
              <a:t>,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здався</a:t>
            </a:r>
            <a:r>
              <a:rPr lang="ru-RU" sz="2400" dirty="0"/>
              <a:t> і </a:t>
            </a:r>
            <a:r>
              <a:rPr lang="ru-RU" sz="2400" dirty="0" err="1"/>
              <a:t>власноруч</a:t>
            </a:r>
            <a:r>
              <a:rPr lang="ru-RU" sz="2400" dirty="0"/>
              <a:t> написав на </a:t>
            </a:r>
            <a:r>
              <a:rPr lang="ru-RU" sz="2400" dirty="0" err="1"/>
              <a:t>внутрішній</a:t>
            </a:r>
            <a:r>
              <a:rPr lang="ru-RU" sz="2400" dirty="0"/>
              <a:t> </a:t>
            </a:r>
            <a:r>
              <a:rPr lang="ru-RU" sz="2400" dirty="0" err="1"/>
              <a:t>стороні</a:t>
            </a:r>
            <a:r>
              <a:rPr lang="ru-RU" sz="2400" dirty="0"/>
              <a:t> </a:t>
            </a:r>
            <a:r>
              <a:rPr lang="ru-RU" sz="2400" dirty="0" err="1"/>
              <a:t>обкладинки</a:t>
            </a:r>
            <a:r>
              <a:rPr lang="ru-RU" sz="2400" dirty="0"/>
              <a:t>: «</a:t>
            </a:r>
            <a:r>
              <a:rPr lang="ru-RU" sz="2400" dirty="0" err="1"/>
              <a:t>Віктору</a:t>
            </a:r>
            <a:r>
              <a:rPr lang="ru-RU" sz="2400" dirty="0"/>
              <a:t> </a:t>
            </a:r>
            <a:r>
              <a:rPr lang="ru-RU" sz="2400" dirty="0" err="1"/>
              <a:t>Гиллу</a:t>
            </a:r>
            <a:r>
              <a:rPr lang="ru-RU" sz="2400" dirty="0"/>
              <a:t>, </a:t>
            </a:r>
            <a:r>
              <a:rPr lang="ru-RU" sz="2400" dirty="0" err="1"/>
              <a:t>справжньому</a:t>
            </a:r>
            <a:r>
              <a:rPr lang="ru-RU" sz="2400" dirty="0"/>
              <a:t> </a:t>
            </a:r>
            <a:r>
              <a:rPr lang="ru-RU" sz="2400" dirty="0" err="1"/>
              <a:t>сучому</a:t>
            </a:r>
            <a:r>
              <a:rPr lang="ru-RU" sz="2400" dirty="0"/>
              <a:t> </a:t>
            </a:r>
            <a:r>
              <a:rPr lang="ru-RU" sz="2400" dirty="0" err="1"/>
              <a:t>синові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не </a:t>
            </a:r>
            <a:r>
              <a:rPr lang="ru-RU" sz="2400" dirty="0" err="1"/>
              <a:t>розуміє</a:t>
            </a:r>
            <a:r>
              <a:rPr lang="ru-RU" sz="2400" dirty="0"/>
              <a:t> </a:t>
            </a:r>
            <a:r>
              <a:rPr lang="ru-RU" sz="2400" dirty="0" err="1"/>
              <a:t>відповіді</a:t>
            </a:r>
            <a:r>
              <a:rPr lang="ru-RU" sz="2400" dirty="0"/>
              <a:t> „</a:t>
            </a:r>
            <a:r>
              <a:rPr lang="ru-RU" sz="2400" dirty="0" err="1"/>
              <a:t>ні</a:t>
            </a:r>
            <a:r>
              <a:rPr lang="ru-RU" sz="2400" dirty="0"/>
              <a:t>“».</a:t>
            </a:r>
          </a:p>
          <a:p>
            <a:r>
              <a:rPr lang="ru-RU" sz="2400" dirty="0" err="1"/>
              <a:t>Ернест</a:t>
            </a:r>
            <a:r>
              <a:rPr lang="ru-RU" sz="2400" dirty="0"/>
              <a:t> </a:t>
            </a:r>
            <a:r>
              <a:rPr lang="ru-RU" sz="2400" dirty="0" err="1"/>
              <a:t>Хемінгуей</a:t>
            </a:r>
            <a:r>
              <a:rPr lang="ru-RU" sz="2400" dirty="0"/>
              <a:t> </a:t>
            </a:r>
            <a:r>
              <a:rPr lang="ru-RU" sz="2400" dirty="0" err="1"/>
              <a:t>застрелився</a:t>
            </a:r>
            <a:r>
              <a:rPr lang="ru-RU" sz="2400" dirty="0"/>
              <a:t> з </a:t>
            </a:r>
            <a:r>
              <a:rPr lang="ru-RU" sz="2400" dirty="0" err="1"/>
              <a:t>рушниці</a:t>
            </a:r>
            <a:r>
              <a:rPr lang="ru-RU" sz="2400" dirty="0"/>
              <a:t> </a:t>
            </a:r>
            <a:r>
              <a:rPr lang="en-US" sz="2400" dirty="0"/>
              <a:t>Vincenzo </a:t>
            </a:r>
            <a:r>
              <a:rPr lang="en-US" sz="2400" dirty="0" err="1"/>
              <a:t>Bernardelli</a:t>
            </a:r>
            <a:r>
              <a:rPr lang="en-US" sz="2400" dirty="0"/>
              <a:t>. </a:t>
            </a:r>
            <a:r>
              <a:rPr lang="ru-RU" sz="2400" dirty="0" err="1"/>
              <a:t>Тепер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модель </a:t>
            </a:r>
            <a:r>
              <a:rPr lang="ru-RU" sz="2400" dirty="0" err="1"/>
              <a:t>двостволки</a:t>
            </a:r>
            <a:r>
              <a:rPr lang="ru-RU" sz="2400" dirty="0"/>
              <a:t> так і </a:t>
            </a:r>
            <a:r>
              <a:rPr lang="ru-RU" sz="2400" dirty="0" err="1"/>
              <a:t>називається</a:t>
            </a:r>
            <a:r>
              <a:rPr lang="ru-RU" sz="2400" dirty="0"/>
              <a:t> — </a:t>
            </a:r>
            <a:r>
              <a:rPr lang="en-US" sz="2400" dirty="0"/>
              <a:t>Hemingway.</a:t>
            </a:r>
          </a:p>
          <a:p>
            <a:r>
              <a:rPr lang="ru-RU" sz="2400" dirty="0" err="1"/>
              <a:t>Улюбленими</a:t>
            </a:r>
            <a:r>
              <a:rPr lang="ru-RU" sz="2400" dirty="0"/>
              <a:t> коктейлями </a:t>
            </a:r>
            <a:r>
              <a:rPr lang="ru-RU" sz="2400" dirty="0" err="1"/>
              <a:t>Ернеста</a:t>
            </a:r>
            <a:r>
              <a:rPr lang="ru-RU" sz="2400" dirty="0"/>
              <a:t> </a:t>
            </a:r>
            <a:r>
              <a:rPr lang="ru-RU" sz="2400" dirty="0" err="1"/>
              <a:t>Хемінгуея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мохіто</a:t>
            </a:r>
            <a:r>
              <a:rPr lang="ru-RU" sz="2400" dirty="0"/>
              <a:t> та </a:t>
            </a:r>
            <a:r>
              <a:rPr lang="ru-RU" sz="2400" dirty="0" err="1"/>
              <a:t>дайкірі</a:t>
            </a:r>
            <a:r>
              <a:rPr lang="ru-RU" sz="2400" dirty="0"/>
              <a:t>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Хемінгуея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шестипалий</a:t>
            </a:r>
            <a:r>
              <a:rPr lang="ru-RU" sz="2400" dirty="0"/>
              <a:t> </a:t>
            </a:r>
            <a:r>
              <a:rPr lang="ru-RU" sz="2400" dirty="0" err="1"/>
              <a:t>кіт</a:t>
            </a:r>
            <a:r>
              <a:rPr lang="ru-RU" sz="2400" dirty="0"/>
              <a:t> </a:t>
            </a:r>
            <a:r>
              <a:rPr lang="ru-RU" sz="2400" dirty="0" err="1"/>
              <a:t>Сноубол</a:t>
            </a:r>
            <a:r>
              <a:rPr lang="ru-RU" sz="2400" dirty="0"/>
              <a:t> (</a:t>
            </a:r>
            <a:r>
              <a:rPr lang="ru-RU" sz="2400" dirty="0" err="1"/>
              <a:t>Сніжок</a:t>
            </a:r>
            <a:r>
              <a:rPr lang="ru-RU" sz="2400" dirty="0"/>
              <a:t>), </a:t>
            </a:r>
            <a:r>
              <a:rPr lang="ru-RU" sz="2400" dirty="0" err="1"/>
              <a:t>нащадки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, </a:t>
            </a:r>
            <a:r>
              <a:rPr lang="ru-RU" sz="2400" dirty="0" err="1"/>
              <a:t>успадкували</a:t>
            </a:r>
            <a:r>
              <a:rPr lang="ru-RU" sz="2400" dirty="0"/>
              <a:t> </a:t>
            </a:r>
            <a:r>
              <a:rPr lang="ru-RU" sz="2400" dirty="0" err="1"/>
              <a:t>шестипалість</a:t>
            </a:r>
            <a:r>
              <a:rPr lang="ru-RU" sz="2400" dirty="0"/>
              <a:t> і на </a:t>
            </a:r>
            <a:r>
              <a:rPr lang="ru-RU" sz="2400" dirty="0" err="1"/>
              <a:t>теперішній</a:t>
            </a:r>
            <a:r>
              <a:rPr lang="ru-RU" sz="2400" dirty="0"/>
              <a:t> час є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цікавинок</a:t>
            </a:r>
            <a:r>
              <a:rPr lang="ru-RU" sz="2400" dirty="0"/>
              <a:t> </a:t>
            </a:r>
            <a:r>
              <a:rPr lang="ru-RU" sz="2400" dirty="0" err="1"/>
              <a:t>будинку</a:t>
            </a:r>
            <a:r>
              <a:rPr lang="ru-RU" sz="2400" dirty="0"/>
              <a:t>-музею </a:t>
            </a:r>
            <a:r>
              <a:rPr lang="ru-RU" sz="2400" dirty="0" err="1"/>
              <a:t>письменника</a:t>
            </a:r>
            <a:r>
              <a:rPr lang="ru-RU" sz="2400" dirty="0"/>
              <a:t> на </a:t>
            </a:r>
            <a:r>
              <a:rPr lang="ru-RU" sz="2400" dirty="0" err="1"/>
              <a:t>Кі-Весті</a:t>
            </a:r>
            <a:r>
              <a:rPr lang="ru-RU" sz="2400" dirty="0"/>
              <a:t> («</a:t>
            </a:r>
            <a:r>
              <a:rPr lang="ru-RU" sz="2400" dirty="0" err="1"/>
              <a:t>коти</a:t>
            </a:r>
            <a:r>
              <a:rPr lang="ru-RU" sz="2400" dirty="0"/>
              <a:t> </a:t>
            </a:r>
            <a:r>
              <a:rPr lang="ru-RU" sz="2400" dirty="0" err="1"/>
              <a:t>Хемінгуея</a:t>
            </a:r>
            <a:r>
              <a:rPr lang="ru-RU" sz="2400" dirty="0"/>
              <a:t>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9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6770473" cy="4448432"/>
          </a:xfrm>
        </p:spPr>
        <p:txBody>
          <a:bodyPr>
            <a:normAutofit/>
          </a:bodyPr>
          <a:lstStyle/>
          <a:p>
            <a:r>
              <a:rPr lang="ru-RU" sz="3200" dirty="0"/>
              <a:t>"</a:t>
            </a:r>
            <a:r>
              <a:rPr lang="ru-RU" sz="3200" dirty="0" err="1"/>
              <a:t>Мені</a:t>
            </a:r>
            <a:r>
              <a:rPr lang="ru-RU" sz="3200" dirty="0"/>
              <a:t> </a:t>
            </a:r>
            <a:r>
              <a:rPr lang="ru-RU" sz="3200" dirty="0" err="1"/>
              <a:t>ніколи</a:t>
            </a:r>
            <a:r>
              <a:rPr lang="ru-RU" sz="3200" dirty="0"/>
              <a:t> не доводилось </a:t>
            </a:r>
            <a:r>
              <a:rPr lang="ru-RU" sz="3200" dirty="0" err="1"/>
              <a:t>вибирати</a:t>
            </a:r>
            <a:r>
              <a:rPr lang="ru-RU" sz="3200" dirty="0"/>
              <a:t> </a:t>
            </a:r>
            <a:r>
              <a:rPr lang="ru-RU" sz="3200" dirty="0" err="1"/>
              <a:t>героїв</a:t>
            </a:r>
            <a:r>
              <a:rPr lang="ru-RU" sz="3200" dirty="0"/>
              <a:t>, </a:t>
            </a:r>
            <a:r>
              <a:rPr lang="ru-RU" sz="3200" dirty="0" err="1"/>
              <a:t>скорше</a:t>
            </a:r>
            <a:r>
              <a:rPr lang="ru-RU" sz="3200" dirty="0"/>
              <a:t>, </a:t>
            </a:r>
            <a:r>
              <a:rPr lang="ru-RU" sz="3200" dirty="0" err="1"/>
              <a:t>герої</a:t>
            </a:r>
            <a:r>
              <a:rPr lang="ru-RU" sz="3200" dirty="0"/>
              <a:t> </a:t>
            </a:r>
            <a:r>
              <a:rPr lang="ru-RU" sz="3200" dirty="0" err="1"/>
              <a:t>вибирали</a:t>
            </a:r>
            <a:r>
              <a:rPr lang="ru-RU" sz="3200" dirty="0"/>
              <a:t> мене. Як і </a:t>
            </a:r>
            <a:r>
              <a:rPr lang="ru-RU" sz="3200" dirty="0" err="1"/>
              <a:t>багато</a:t>
            </a:r>
            <a:r>
              <a:rPr lang="ru-RU" sz="3200" dirty="0"/>
              <a:t> </a:t>
            </a:r>
            <a:r>
              <a:rPr lang="ru-RU" sz="3200" dirty="0" err="1"/>
              <a:t>моїх</a:t>
            </a:r>
            <a:r>
              <a:rPr lang="ru-RU" sz="3200" dirty="0"/>
              <a:t> </a:t>
            </a:r>
            <a:r>
              <a:rPr lang="ru-RU" sz="3200" dirty="0" err="1"/>
              <a:t>попередників</a:t>
            </a:r>
            <a:r>
              <a:rPr lang="ru-RU" sz="3200" dirty="0"/>
              <a:t>, я </a:t>
            </a:r>
            <a:r>
              <a:rPr lang="ru-RU" sz="3200" dirty="0" err="1"/>
              <a:t>захоплювався</a:t>
            </a:r>
            <a:r>
              <a:rPr lang="ru-RU" sz="3200" dirty="0"/>
              <a:t> людьми </a:t>
            </a:r>
            <a:r>
              <a:rPr lang="ru-RU" sz="3200" dirty="0" err="1"/>
              <a:t>сильними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підкоряють</a:t>
            </a:r>
            <a:r>
              <a:rPr lang="ru-RU" sz="3200" dirty="0"/>
              <a:t> </a:t>
            </a:r>
            <a:r>
              <a:rPr lang="ru-RU" sz="3200" dirty="0" err="1"/>
              <a:t>собі</a:t>
            </a:r>
            <a:r>
              <a:rPr lang="ru-RU" sz="3200" dirty="0"/>
              <a:t> </a:t>
            </a:r>
            <a:r>
              <a:rPr lang="ru-RU" sz="3200" dirty="0" err="1"/>
              <a:t>обставини</a:t>
            </a:r>
            <a:r>
              <a:rPr lang="ru-RU" sz="3200" dirty="0"/>
              <a:t>",- писав Е. </a:t>
            </a:r>
            <a:r>
              <a:rPr lang="ru-RU" sz="3200" dirty="0" err="1"/>
              <a:t>Хемінгуей</a:t>
            </a:r>
            <a:r>
              <a:rPr lang="ru-RU" sz="3200" dirty="0"/>
              <a:t>. 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1" y="606510"/>
            <a:ext cx="5593492" cy="57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657" y="887171"/>
            <a:ext cx="8761413" cy="706964"/>
          </a:xfrm>
        </p:spPr>
        <p:txBody>
          <a:bodyPr/>
          <a:lstStyle/>
          <a:p>
            <a:r>
              <a:rPr lang="ru-RU" sz="8000" b="1" dirty="0"/>
              <a:t>«</a:t>
            </a:r>
            <a:r>
              <a:rPr lang="ru-RU" sz="8000" b="1" dirty="0" err="1"/>
              <a:t>Старий</a:t>
            </a:r>
            <a:r>
              <a:rPr lang="ru-RU" sz="8000" b="1" dirty="0"/>
              <a:t> і море»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78" y="2261286"/>
            <a:ext cx="11775990" cy="4436076"/>
          </a:xfrm>
        </p:spPr>
        <p:txBody>
          <a:bodyPr/>
          <a:lstStyle/>
          <a:p>
            <a:r>
              <a:rPr lang="ru-RU" sz="3600" dirty="0"/>
              <a:t> </a:t>
            </a:r>
            <a:r>
              <a:rPr lang="ru-RU" sz="3600" dirty="0" err="1"/>
              <a:t>повість</a:t>
            </a:r>
            <a:r>
              <a:rPr lang="ru-RU" sz="3600" dirty="0"/>
              <a:t>-притча </a:t>
            </a:r>
            <a:r>
              <a:rPr lang="ru-RU" sz="3600" dirty="0" err="1" smtClean="0"/>
              <a:t>американськог</a:t>
            </a:r>
            <a:r>
              <a:rPr lang="ru-RU" sz="3600" dirty="0"/>
              <a:t> </a:t>
            </a:r>
            <a:r>
              <a:rPr lang="ru-RU" sz="3600" dirty="0" err="1"/>
              <a:t>письменника</a:t>
            </a:r>
            <a:r>
              <a:rPr lang="ru-RU" sz="3600" dirty="0"/>
              <a:t> </a:t>
            </a:r>
            <a:r>
              <a:rPr lang="ru-RU" sz="3600" dirty="0" err="1"/>
              <a:t>Ернеста</a:t>
            </a:r>
            <a:r>
              <a:rPr lang="ru-RU" sz="3600" dirty="0"/>
              <a:t> </a:t>
            </a:r>
            <a:r>
              <a:rPr lang="ru-RU" sz="3600" dirty="0" err="1"/>
              <a:t>Хемінгуея</a:t>
            </a:r>
            <a:r>
              <a:rPr lang="ru-RU" sz="3600" dirty="0"/>
              <a:t>. В </a:t>
            </a:r>
            <a:r>
              <a:rPr lang="ru-RU" sz="3600" dirty="0" err="1"/>
              <a:t>основі</a:t>
            </a:r>
            <a:r>
              <a:rPr lang="ru-RU" sz="3600" dirty="0"/>
              <a:t> </a:t>
            </a:r>
            <a:r>
              <a:rPr lang="ru-RU" sz="3600" dirty="0" err="1"/>
              <a:t>повісті</a:t>
            </a:r>
            <a:r>
              <a:rPr lang="ru-RU" sz="3600" dirty="0"/>
              <a:t> </a:t>
            </a:r>
            <a:r>
              <a:rPr lang="ru-RU" sz="3600" dirty="0" err="1"/>
              <a:t>розповідь</a:t>
            </a:r>
            <a:r>
              <a:rPr lang="ru-RU" sz="3600" dirty="0"/>
              <a:t> про </a:t>
            </a:r>
            <a:r>
              <a:rPr lang="ru-RU" sz="3600" dirty="0" err="1"/>
              <a:t>кубинського</a:t>
            </a:r>
            <a:r>
              <a:rPr lang="ru-RU" sz="3600" dirty="0"/>
              <a:t> </a:t>
            </a:r>
            <a:r>
              <a:rPr lang="ru-RU" sz="3600" dirty="0" err="1"/>
              <a:t>рибалку</a:t>
            </a:r>
            <a:r>
              <a:rPr lang="ru-RU" sz="3600" dirty="0"/>
              <a:t> Сантьяго,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боротьбу</a:t>
            </a:r>
            <a:r>
              <a:rPr lang="ru-RU" sz="3600" dirty="0"/>
              <a:t> з </a:t>
            </a:r>
            <a:r>
              <a:rPr lang="ru-RU" sz="3600" dirty="0" err="1"/>
              <a:t>гігантською</a:t>
            </a:r>
            <a:r>
              <a:rPr lang="ru-RU" sz="3600" dirty="0"/>
              <a:t> </a:t>
            </a:r>
            <a:r>
              <a:rPr lang="ru-RU" sz="3600" dirty="0" err="1"/>
              <a:t>рибиною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стала </a:t>
            </a:r>
            <a:r>
              <a:rPr lang="ru-RU" sz="3600" dirty="0" err="1"/>
              <a:t>найбільшою</a:t>
            </a:r>
            <a:r>
              <a:rPr lang="ru-RU" sz="3600" dirty="0"/>
              <a:t> </a:t>
            </a:r>
            <a:r>
              <a:rPr lang="ru-RU" sz="3600" dirty="0" err="1"/>
              <a:t>здобиччю</a:t>
            </a:r>
            <a:r>
              <a:rPr lang="ru-RU" sz="3600" dirty="0"/>
              <a:t> у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житті</a:t>
            </a:r>
            <a:r>
              <a:rPr lang="ru-RU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0276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5" y="468766"/>
            <a:ext cx="9230498" cy="6222407"/>
          </a:xfrm>
        </p:spPr>
      </p:pic>
    </p:spTree>
    <p:extLst>
      <p:ext uri="{BB962C8B-B14F-4D97-AF65-F5344CB8AC3E}">
        <p14:creationId xmlns:p14="http://schemas.microsoft.com/office/powerpoint/2010/main" val="246465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278" y="1084879"/>
            <a:ext cx="8761413" cy="706964"/>
          </a:xfrm>
        </p:spPr>
        <p:txBody>
          <a:bodyPr/>
          <a:lstStyle/>
          <a:p>
            <a:r>
              <a:rPr lang="ru-RU" sz="5400" dirty="0" err="1"/>
              <a:t>Історія</a:t>
            </a:r>
            <a:r>
              <a:rPr lang="ru-RU" sz="5400" dirty="0"/>
              <a:t> </a:t>
            </a:r>
            <a:r>
              <a:rPr lang="ru-RU" sz="5400" dirty="0" err="1"/>
              <a:t>написання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3643"/>
            <a:ext cx="12192000" cy="4584357"/>
          </a:xfrm>
        </p:spPr>
        <p:txBody>
          <a:bodyPr>
            <a:normAutofit/>
          </a:bodyPr>
          <a:lstStyle/>
          <a:p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повісті</a:t>
            </a:r>
            <a:r>
              <a:rPr lang="ru-RU" sz="2000" dirty="0"/>
              <a:t> «</a:t>
            </a:r>
            <a:r>
              <a:rPr lang="ru-RU" sz="2000" dirty="0" err="1"/>
              <a:t>Старий</a:t>
            </a:r>
            <a:r>
              <a:rPr lang="ru-RU" sz="2000" dirty="0"/>
              <a:t> і море» </a:t>
            </a:r>
            <a:r>
              <a:rPr lang="ru-RU" sz="2000" dirty="0" err="1"/>
              <a:t>бере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початок у 1936 </a:t>
            </a:r>
            <a:r>
              <a:rPr lang="ru-RU" sz="2000" dirty="0" err="1"/>
              <a:t>році</a:t>
            </a:r>
            <a:r>
              <a:rPr lang="ru-RU" sz="2000" dirty="0"/>
              <a:t>, коли </a:t>
            </a:r>
            <a:r>
              <a:rPr lang="ru-RU" sz="2000" dirty="0" err="1"/>
              <a:t>Хемінгуей</a:t>
            </a:r>
            <a:r>
              <a:rPr lang="ru-RU" sz="2000" dirty="0"/>
              <a:t> </a:t>
            </a:r>
            <a:r>
              <a:rPr lang="ru-RU" sz="2000" dirty="0" err="1"/>
              <a:t>опублікував</a:t>
            </a:r>
            <a:r>
              <a:rPr lang="ru-RU" sz="2000" dirty="0"/>
              <a:t> у </a:t>
            </a:r>
            <a:r>
              <a:rPr lang="ru-RU" sz="2000" dirty="0" err="1"/>
              <a:t>часописі</a:t>
            </a:r>
            <a:r>
              <a:rPr lang="ru-RU" sz="2000" dirty="0"/>
              <a:t> «</a:t>
            </a:r>
            <a:r>
              <a:rPr lang="ru-RU" sz="2000" dirty="0" err="1"/>
              <a:t>Есквайр</a:t>
            </a:r>
            <a:r>
              <a:rPr lang="ru-RU" sz="2000" dirty="0"/>
              <a:t>» </a:t>
            </a:r>
            <a:r>
              <a:rPr lang="ru-RU" sz="2000" dirty="0" err="1"/>
              <a:t>нарис</a:t>
            </a:r>
            <a:r>
              <a:rPr lang="ru-RU" sz="2000" dirty="0"/>
              <a:t> про </a:t>
            </a:r>
            <a:r>
              <a:rPr lang="ru-RU" sz="2000" dirty="0" err="1"/>
              <a:t>дійсний</a:t>
            </a:r>
            <a:r>
              <a:rPr lang="ru-RU" sz="2000" dirty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 у </a:t>
            </a:r>
            <a:r>
              <a:rPr lang="ru-RU" sz="2000" dirty="0" err="1"/>
              <a:t>Гольфстрімі</a:t>
            </a:r>
            <a:r>
              <a:rPr lang="ru-RU" sz="2000" dirty="0"/>
              <a:t>: </a:t>
            </a:r>
            <a:r>
              <a:rPr lang="ru-RU" sz="2000" dirty="0" err="1"/>
              <a:t>рибалка</a:t>
            </a:r>
            <a:r>
              <a:rPr lang="ru-RU" sz="2000" dirty="0"/>
              <a:t> </a:t>
            </a:r>
            <a:r>
              <a:rPr lang="ru-RU" sz="2000" dirty="0" err="1"/>
              <a:t>спіймав</a:t>
            </a:r>
            <a:r>
              <a:rPr lang="ru-RU" sz="2000" dirty="0"/>
              <a:t> </a:t>
            </a:r>
            <a:r>
              <a:rPr lang="ru-RU" sz="2000" dirty="0" err="1"/>
              <a:t>величезну</a:t>
            </a:r>
            <a:r>
              <a:rPr lang="ru-RU" sz="2000" dirty="0"/>
              <a:t> </a:t>
            </a:r>
            <a:r>
              <a:rPr lang="ru-RU" sz="2000" dirty="0" err="1"/>
              <a:t>рибину</a:t>
            </a:r>
            <a:r>
              <a:rPr lang="ru-RU" sz="2000" dirty="0"/>
              <a:t>, яка </a:t>
            </a:r>
            <a:r>
              <a:rPr lang="ru-RU" sz="2000" dirty="0" err="1"/>
              <a:t>довго</a:t>
            </a:r>
            <a:r>
              <a:rPr lang="ru-RU" sz="2000" dirty="0"/>
              <a:t> тягла за собою </a:t>
            </a:r>
            <a:r>
              <a:rPr lang="ru-RU" sz="2000" dirty="0" err="1"/>
              <a:t>човник</a:t>
            </a:r>
            <a:r>
              <a:rPr lang="ru-RU" sz="2000" dirty="0"/>
              <a:t>; коли </a:t>
            </a:r>
            <a:r>
              <a:rPr lang="ru-RU" sz="2000" dirty="0" err="1"/>
              <a:t>потерпілого</a:t>
            </a:r>
            <a:r>
              <a:rPr lang="ru-RU" sz="2000" dirty="0"/>
              <a:t> </a:t>
            </a:r>
            <a:r>
              <a:rPr lang="ru-RU" sz="2000" dirty="0" err="1"/>
              <a:t>знайшли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риби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нічого</a:t>
            </a:r>
            <a:r>
              <a:rPr lang="ru-RU" sz="2000" dirty="0"/>
              <a:t> не </a:t>
            </a:r>
            <a:r>
              <a:rPr lang="ru-RU" sz="2000" dirty="0" err="1"/>
              <a:t>залишилося</a:t>
            </a:r>
            <a:r>
              <a:rPr lang="ru-RU" sz="2000" dirty="0"/>
              <a:t>, а </a:t>
            </a:r>
            <a:r>
              <a:rPr lang="ru-RU" sz="2000" dirty="0" err="1"/>
              <a:t>старий</a:t>
            </a:r>
            <a:r>
              <a:rPr lang="ru-RU" sz="2000" dirty="0"/>
              <a:t> </a:t>
            </a:r>
            <a:r>
              <a:rPr lang="ru-RU" sz="2000" dirty="0" err="1"/>
              <a:t>ридав</a:t>
            </a:r>
            <a:r>
              <a:rPr lang="ru-RU" sz="2000" dirty="0"/>
              <a:t> з </a:t>
            </a:r>
            <a:r>
              <a:rPr lang="ru-RU" sz="2000" dirty="0" err="1"/>
              <a:t>відчаю</a:t>
            </a:r>
            <a:r>
              <a:rPr lang="ru-RU" sz="2000" dirty="0"/>
              <a:t>.</a:t>
            </a:r>
          </a:p>
          <a:p>
            <a:r>
              <a:rPr lang="ru-RU" sz="2000" dirty="0"/>
              <a:t>У 1950 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Хемінгуей</a:t>
            </a:r>
            <a:r>
              <a:rPr lang="ru-RU" sz="2000" dirty="0"/>
              <a:t> приступив до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давно </a:t>
            </a:r>
            <a:r>
              <a:rPr lang="ru-RU" sz="2000" dirty="0" err="1"/>
              <a:t>знайденого</a:t>
            </a:r>
            <a:r>
              <a:rPr lang="ru-RU" sz="2000" dirty="0"/>
              <a:t> сюжету,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мріяв</a:t>
            </a:r>
            <a:r>
              <a:rPr lang="ru-RU" sz="2000" dirty="0"/>
              <a:t> </a:t>
            </a:r>
            <a:r>
              <a:rPr lang="ru-RU" sz="2000" dirty="0" err="1"/>
              <a:t>написати</a:t>
            </a:r>
            <a:r>
              <a:rPr lang="ru-RU" sz="2000" dirty="0"/>
              <a:t> </a:t>
            </a:r>
            <a:r>
              <a:rPr lang="ru-RU" sz="2000" dirty="0" err="1"/>
              <a:t>об'ємний</a:t>
            </a:r>
            <a:r>
              <a:rPr lang="ru-RU" sz="2000" dirty="0"/>
              <a:t> роман про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рибальського</a:t>
            </a:r>
            <a:r>
              <a:rPr lang="ru-RU" sz="2000" dirty="0"/>
              <a:t> селища, про </a:t>
            </a:r>
            <a:r>
              <a:rPr lang="ru-RU" sz="2000" dirty="0" err="1"/>
              <a:t>долі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. </a:t>
            </a:r>
            <a:r>
              <a:rPr lang="ru-RU" sz="2000" dirty="0" err="1"/>
              <a:t>Проте</a:t>
            </a:r>
            <a:r>
              <a:rPr lang="ru-RU" sz="2000" dirty="0"/>
              <a:t> автор </a:t>
            </a:r>
            <a:r>
              <a:rPr lang="ru-RU" sz="2000" dirty="0" err="1"/>
              <a:t>знайшов</a:t>
            </a:r>
            <a:r>
              <a:rPr lang="ru-RU" sz="2000" dirty="0"/>
              <a:t> </a:t>
            </a:r>
            <a:r>
              <a:rPr lang="ru-RU" sz="2000" dirty="0" err="1"/>
              <a:t>інший</a:t>
            </a:r>
            <a:r>
              <a:rPr lang="ru-RU" sz="2000" dirty="0"/>
              <a:t> шлях </a:t>
            </a:r>
            <a:r>
              <a:rPr lang="ru-RU" sz="2000" dirty="0" err="1"/>
              <a:t>відтворити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всесвіт</a:t>
            </a:r>
            <a:r>
              <a:rPr lang="ru-RU" sz="2000" dirty="0"/>
              <a:t> </a:t>
            </a:r>
            <a:r>
              <a:rPr lang="ru-RU" sz="2000" dirty="0" err="1"/>
              <a:t>рибальського</a:t>
            </a:r>
            <a:r>
              <a:rPr lang="ru-RU" sz="2000" dirty="0"/>
              <a:t> </a:t>
            </a:r>
            <a:r>
              <a:rPr lang="ru-RU" sz="2000" dirty="0" err="1"/>
              <a:t>життя</a:t>
            </a:r>
            <a:r>
              <a:rPr lang="ru-RU" sz="2000" dirty="0"/>
              <a:t>: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опустив у </a:t>
            </a:r>
            <a:r>
              <a:rPr lang="ru-RU" sz="2000" dirty="0" err="1"/>
              <a:t>підтекст</a:t>
            </a:r>
            <a:r>
              <a:rPr lang="ru-RU" sz="2000" dirty="0"/>
              <a:t>, створивши </a:t>
            </a:r>
            <a:r>
              <a:rPr lang="ru-RU" sz="2000" dirty="0" err="1"/>
              <a:t>стислу</a:t>
            </a:r>
            <a:r>
              <a:rPr lang="ru-RU" sz="2000" dirty="0"/>
              <a:t>, </a:t>
            </a:r>
            <a:r>
              <a:rPr lang="ru-RU" sz="2000" dirty="0" err="1"/>
              <a:t>глибоку</a:t>
            </a:r>
            <a:r>
              <a:rPr lang="ru-RU" sz="2000" dirty="0"/>
              <a:t> </a:t>
            </a:r>
            <a:r>
              <a:rPr lang="ru-RU" sz="2000" dirty="0" err="1"/>
              <a:t>філософську</a:t>
            </a:r>
            <a:r>
              <a:rPr lang="ru-RU" sz="2000" dirty="0"/>
              <a:t> притчу про </a:t>
            </a:r>
            <a:r>
              <a:rPr lang="ru-RU" sz="2000" dirty="0" err="1"/>
              <a:t>людину</a:t>
            </a:r>
            <a:r>
              <a:rPr lang="ru-RU" sz="2000" dirty="0"/>
              <a:t> і море. У 1952 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повість</a:t>
            </a:r>
            <a:r>
              <a:rPr lang="ru-RU" sz="2000" dirty="0"/>
              <a:t> «</a:t>
            </a:r>
            <a:r>
              <a:rPr lang="ru-RU" sz="2000" dirty="0" err="1"/>
              <a:t>Старий</a:t>
            </a:r>
            <a:r>
              <a:rPr lang="ru-RU" sz="2000" dirty="0"/>
              <a:t> і море»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надрукована</a:t>
            </a:r>
            <a:r>
              <a:rPr lang="ru-RU" sz="2000" dirty="0"/>
              <a:t> в </a:t>
            </a:r>
            <a:r>
              <a:rPr lang="ru-RU" sz="2000" dirty="0" err="1"/>
              <a:t>журналі</a:t>
            </a:r>
            <a:r>
              <a:rPr lang="ru-RU" sz="2000" dirty="0"/>
              <a:t> «</a:t>
            </a:r>
            <a:r>
              <a:rPr lang="ru-RU" sz="2000" dirty="0" err="1"/>
              <a:t>Лайф</a:t>
            </a:r>
            <a:r>
              <a:rPr lang="ru-RU" sz="2000" dirty="0"/>
              <a:t>».</a:t>
            </a:r>
          </a:p>
          <a:p>
            <a:r>
              <a:rPr lang="ru-RU" sz="2000" dirty="0"/>
              <a:t>У 1953 </a:t>
            </a:r>
            <a:r>
              <a:rPr lang="ru-RU" sz="2000" dirty="0" err="1"/>
              <a:t>році</a:t>
            </a:r>
            <a:r>
              <a:rPr lang="ru-RU" sz="2000" dirty="0"/>
              <a:t> за свою </a:t>
            </a:r>
            <a:r>
              <a:rPr lang="ru-RU" sz="2000" dirty="0" err="1"/>
              <a:t>повість</a:t>
            </a:r>
            <a:r>
              <a:rPr lang="ru-RU" sz="2000" dirty="0"/>
              <a:t> </a:t>
            </a:r>
            <a:r>
              <a:rPr lang="ru-RU" sz="2000" dirty="0" err="1"/>
              <a:t>Ернест</a:t>
            </a:r>
            <a:r>
              <a:rPr lang="ru-RU" sz="2000" dirty="0"/>
              <a:t> </a:t>
            </a:r>
            <a:r>
              <a:rPr lang="ru-RU" sz="2000" dirty="0" err="1"/>
              <a:t>Хемінгуей</a:t>
            </a:r>
            <a:r>
              <a:rPr lang="ru-RU" sz="2000" dirty="0"/>
              <a:t> </a:t>
            </a:r>
            <a:r>
              <a:rPr lang="ru-RU" sz="2000" dirty="0" err="1"/>
              <a:t>отримав</a:t>
            </a:r>
            <a:r>
              <a:rPr lang="ru-RU" sz="2000" dirty="0"/>
              <a:t> </a:t>
            </a:r>
            <a:r>
              <a:rPr lang="ru-RU" sz="2000" dirty="0" err="1"/>
              <a:t>Пулітцерівську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, в 1954 </a:t>
            </a:r>
            <a:r>
              <a:rPr lang="ru-RU" sz="2000" dirty="0" err="1"/>
              <a:t>році</a:t>
            </a:r>
            <a:r>
              <a:rPr lang="ru-RU" sz="2000" dirty="0"/>
              <a:t> — </a:t>
            </a:r>
            <a:r>
              <a:rPr lang="ru-RU" sz="2000" dirty="0" err="1"/>
              <a:t>Нобелівську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з </a:t>
            </a:r>
            <a:r>
              <a:rPr lang="ru-RU" sz="2000" dirty="0" err="1"/>
              <a:t>літератури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27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7" y="428711"/>
            <a:ext cx="4431607" cy="6249703"/>
          </a:xfrm>
        </p:spPr>
      </p:pic>
    </p:spTree>
    <p:extLst>
      <p:ext uri="{BB962C8B-B14F-4D97-AF65-F5344CB8AC3E}">
        <p14:creationId xmlns:p14="http://schemas.microsoft.com/office/powerpoint/2010/main" val="418756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277" y="444500"/>
            <a:ext cx="9970246" cy="2032000"/>
          </a:xfrm>
        </p:spPr>
        <p:txBody>
          <a:bodyPr/>
          <a:lstStyle/>
          <a:p>
            <a:r>
              <a:rPr lang="ru-RU" sz="4800" dirty="0"/>
              <a:t>  21 </a:t>
            </a:r>
            <a:r>
              <a:rPr lang="ru-RU" sz="4800" dirty="0" err="1"/>
              <a:t>липня</a:t>
            </a:r>
            <a:r>
              <a:rPr lang="ru-RU" sz="4800" dirty="0"/>
              <a:t> 1899 — 2 </a:t>
            </a:r>
            <a:r>
              <a:rPr lang="ru-RU" sz="4800" dirty="0" err="1"/>
              <a:t>липня</a:t>
            </a:r>
            <a:r>
              <a:rPr lang="ru-RU" sz="4800" dirty="0"/>
              <a:t> 1961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2603500"/>
            <a:ext cx="11836400" cy="4127500"/>
          </a:xfrm>
        </p:spPr>
        <p:txBody>
          <a:bodyPr>
            <a:normAutofit/>
          </a:bodyPr>
          <a:lstStyle/>
          <a:p>
            <a:r>
              <a:rPr lang="ru-RU" sz="5400" b="1" dirty="0" err="1"/>
              <a:t>Ерне́ст</a:t>
            </a:r>
            <a:r>
              <a:rPr lang="ru-RU" sz="5400" b="1" dirty="0"/>
              <a:t> </a:t>
            </a:r>
            <a:r>
              <a:rPr lang="ru-RU" sz="5400" b="1" dirty="0" err="1"/>
              <a:t>Мі́ллер</a:t>
            </a:r>
            <a:r>
              <a:rPr lang="ru-RU" sz="5400" b="1" dirty="0"/>
              <a:t> </a:t>
            </a:r>
            <a:r>
              <a:rPr lang="ru-RU" sz="5400" b="1" dirty="0" err="1" smtClean="0"/>
              <a:t>Хемінгуе́й</a:t>
            </a:r>
            <a:r>
              <a:rPr lang="en-US" sz="5400" b="1" dirty="0" smtClean="0"/>
              <a:t>-</a:t>
            </a:r>
            <a:r>
              <a:rPr lang="ru-RU" sz="5400" dirty="0"/>
              <a:t> </a:t>
            </a:r>
            <a:r>
              <a:rPr lang="ru-RU" sz="5400" dirty="0" err="1"/>
              <a:t>американський</a:t>
            </a:r>
            <a:r>
              <a:rPr lang="ru-RU" sz="5400" dirty="0"/>
              <a:t> </a:t>
            </a:r>
            <a:r>
              <a:rPr lang="ru-RU" sz="5400" dirty="0" err="1"/>
              <a:t>письменник</a:t>
            </a:r>
            <a:r>
              <a:rPr lang="ru-RU" sz="5400" dirty="0"/>
              <a:t> та </a:t>
            </a:r>
            <a:r>
              <a:rPr lang="ru-RU" sz="5400" dirty="0" err="1"/>
              <a:t>журналіст</a:t>
            </a:r>
            <a:r>
              <a:rPr lang="ru-RU" sz="5400" dirty="0"/>
              <a:t>, </a:t>
            </a:r>
            <a:r>
              <a:rPr lang="ru-RU" sz="5400" dirty="0" err="1"/>
              <a:t>лауреатНобелівської</a:t>
            </a:r>
            <a:r>
              <a:rPr lang="ru-RU" sz="5400" dirty="0"/>
              <a:t> </a:t>
            </a:r>
            <a:r>
              <a:rPr lang="ru-RU" sz="5400" dirty="0" err="1"/>
              <a:t>премії</a:t>
            </a:r>
            <a:r>
              <a:rPr lang="ru-RU" sz="5400" dirty="0"/>
              <a:t> з </a:t>
            </a:r>
            <a:r>
              <a:rPr lang="ru-RU" sz="5400" dirty="0" err="1"/>
              <a:t>літератури</a:t>
            </a:r>
            <a:r>
              <a:rPr lang="ru-RU" sz="5400" dirty="0"/>
              <a:t> 1954 року.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3985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1" y="567268"/>
            <a:ext cx="5943600" cy="1363132"/>
          </a:xfrm>
        </p:spPr>
        <p:txBody>
          <a:bodyPr/>
          <a:lstStyle/>
          <a:p>
            <a:r>
              <a:rPr lang="ru-RU" sz="8000" b="1" dirty="0" err="1"/>
              <a:t>Дитинство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3600"/>
            <a:ext cx="12192000" cy="4724400"/>
          </a:xfrm>
        </p:spPr>
        <p:txBody>
          <a:bodyPr>
            <a:normAutofit/>
          </a:bodyPr>
          <a:lstStyle/>
          <a:p>
            <a:r>
              <a:rPr lang="ru-RU" sz="2800" dirty="0" err="1"/>
              <a:t>Ернест</a:t>
            </a:r>
            <a:r>
              <a:rPr lang="ru-RU" sz="2800" dirty="0"/>
              <a:t> </a:t>
            </a:r>
            <a:r>
              <a:rPr lang="ru-RU" sz="2800" dirty="0" err="1"/>
              <a:t>Гемінгуей</a:t>
            </a:r>
            <a:r>
              <a:rPr lang="ru-RU" sz="2800" dirty="0"/>
              <a:t> </a:t>
            </a:r>
            <a:r>
              <a:rPr lang="ru-RU" sz="2800" dirty="0" err="1"/>
              <a:t>народився</a:t>
            </a:r>
            <a:r>
              <a:rPr lang="ru-RU" sz="2800" dirty="0"/>
              <a:t> </a:t>
            </a:r>
            <a:r>
              <a:rPr lang="ru-RU" sz="2800" dirty="0" smtClean="0"/>
              <a:t>в</a:t>
            </a:r>
            <a:r>
              <a:rPr lang="ru-RU" sz="2800" dirty="0"/>
              <a:t> </a:t>
            </a:r>
            <a:r>
              <a:rPr lang="ru-RU" sz="2800" dirty="0" err="1" smtClean="0"/>
              <a:t>Оук-Парку,США</a:t>
            </a:r>
            <a:r>
              <a:rPr lang="en-US" sz="2800" dirty="0" smtClean="0"/>
              <a:t>.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батько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</a:t>
            </a:r>
            <a:r>
              <a:rPr lang="ru-RU" sz="2800" dirty="0" err="1"/>
              <a:t>лікарем</a:t>
            </a:r>
            <a:r>
              <a:rPr lang="ru-RU" sz="2800" dirty="0"/>
              <a:t>, </a:t>
            </a:r>
            <a:r>
              <a:rPr lang="ru-RU" sz="2800" dirty="0" smtClean="0"/>
              <a:t>а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— </a:t>
            </a:r>
            <a:r>
              <a:rPr lang="ru-RU" sz="2800" dirty="0" err="1" smtClean="0"/>
              <a:t>музиканткою</a:t>
            </a:r>
            <a:r>
              <a:rPr lang="en-US" sz="2800" dirty="0" smtClean="0"/>
              <a:t>.</a:t>
            </a:r>
            <a:r>
              <a:rPr lang="ru-RU" sz="2800" dirty="0"/>
              <a:t> </a:t>
            </a:r>
            <a:r>
              <a:rPr lang="ru-RU" sz="2800" dirty="0" err="1" smtClean="0"/>
              <a:t>Майбутнє</a:t>
            </a:r>
            <a:r>
              <a:rPr lang="ru-RU" sz="2800" dirty="0" smtClean="0"/>
              <a:t> </a:t>
            </a:r>
            <a:r>
              <a:rPr lang="ru-RU" sz="2800" dirty="0" err="1"/>
              <a:t>сина</a:t>
            </a:r>
            <a:r>
              <a:rPr lang="ru-RU" sz="2800" dirty="0"/>
              <a:t> вона </a:t>
            </a:r>
            <a:r>
              <a:rPr lang="ru-RU" sz="2800" dirty="0" err="1" smtClean="0"/>
              <a:t>пов'язувала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музикою</a:t>
            </a:r>
            <a:r>
              <a:rPr lang="ru-RU" sz="2800" dirty="0"/>
              <a:t> і тому </a:t>
            </a:r>
            <a:r>
              <a:rPr lang="ru-RU" sz="2800" dirty="0" err="1"/>
              <a:t>змушувала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співати</a:t>
            </a:r>
            <a:r>
              <a:rPr lang="ru-RU" sz="2800" dirty="0"/>
              <a:t> у церковному </a:t>
            </a:r>
            <a:r>
              <a:rPr lang="ru-RU" sz="2800" dirty="0" err="1"/>
              <a:t>хорі</a:t>
            </a:r>
            <a:r>
              <a:rPr lang="ru-RU" sz="2800" dirty="0"/>
              <a:t> та </a:t>
            </a:r>
            <a:r>
              <a:rPr lang="ru-RU" sz="2800" dirty="0" err="1"/>
              <a:t>грати</a:t>
            </a:r>
            <a:r>
              <a:rPr lang="ru-RU" sz="2800" dirty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віолончелі</a:t>
            </a:r>
            <a:r>
              <a:rPr lang="ru-RU" sz="2800" dirty="0"/>
              <a:t>. </a:t>
            </a:r>
            <a:r>
              <a:rPr lang="ru-RU" sz="2800" dirty="0" err="1"/>
              <a:t>Малий</a:t>
            </a:r>
            <a:r>
              <a:rPr lang="ru-RU" sz="2800" dirty="0"/>
              <a:t> </a:t>
            </a:r>
            <a:r>
              <a:rPr lang="ru-RU" sz="2800" dirty="0" err="1"/>
              <a:t>Ернест</a:t>
            </a:r>
            <a:r>
              <a:rPr lang="ru-RU" sz="2800" dirty="0"/>
              <a:t> </a:t>
            </a:r>
            <a:r>
              <a:rPr lang="ru-RU" sz="2800" dirty="0" err="1"/>
              <a:t>зовсім</a:t>
            </a:r>
            <a:r>
              <a:rPr lang="ru-RU" sz="2800" dirty="0"/>
              <a:t> не </a:t>
            </a:r>
            <a:r>
              <a:rPr lang="ru-RU" sz="2800" dirty="0" err="1"/>
              <a:t>хотів</a:t>
            </a:r>
            <a:r>
              <a:rPr lang="ru-RU" sz="2800" dirty="0"/>
              <a:t> </a:t>
            </a:r>
            <a:r>
              <a:rPr lang="ru-RU" sz="2800" dirty="0" err="1"/>
              <a:t>займатися</a:t>
            </a:r>
            <a:r>
              <a:rPr lang="ru-RU" sz="2800" dirty="0"/>
              <a:t> </a:t>
            </a:r>
            <a:r>
              <a:rPr lang="ru-RU" sz="2800" dirty="0" err="1"/>
              <a:t>музикою</a:t>
            </a:r>
            <a:r>
              <a:rPr lang="ru-RU" sz="2800" dirty="0"/>
              <a:t> та </a:t>
            </a:r>
            <a:r>
              <a:rPr lang="ru-RU" sz="2800" dirty="0" err="1"/>
              <a:t>співами</a:t>
            </a:r>
            <a:r>
              <a:rPr lang="ru-RU" sz="2800" dirty="0"/>
              <a:t>, але </a:t>
            </a:r>
            <a:r>
              <a:rPr lang="ru-RU" sz="2800" dirty="0" err="1" smtClean="0"/>
              <a:t>щодня</a:t>
            </a:r>
            <a:r>
              <a:rPr lang="ru-RU" sz="2800" dirty="0" smtClean="0"/>
              <a:t> </a:t>
            </a:r>
            <a:r>
              <a:rPr lang="ru-RU" sz="2800" dirty="0" err="1"/>
              <a:t>мусив</a:t>
            </a:r>
            <a:r>
              <a:rPr lang="ru-RU" sz="2800" dirty="0"/>
              <a:t> </a:t>
            </a:r>
            <a:r>
              <a:rPr lang="ru-RU" sz="2800" dirty="0" err="1"/>
              <a:t>відвідувати</a:t>
            </a:r>
            <a:r>
              <a:rPr lang="ru-RU" sz="2800" dirty="0"/>
              <a:t> уроки </a:t>
            </a:r>
            <a:r>
              <a:rPr lang="ru-RU" sz="2800" dirty="0" err="1"/>
              <a:t>музики</a:t>
            </a:r>
            <a:r>
              <a:rPr lang="ru-RU" sz="2800" dirty="0"/>
              <a:t>.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дорослим</a:t>
            </a:r>
            <a:r>
              <a:rPr lang="ru-RU" sz="2800" dirty="0"/>
              <a:t> </a:t>
            </a:r>
            <a:r>
              <a:rPr lang="ru-RU" sz="2800" dirty="0" err="1"/>
              <a:t>Хемінгуей</a:t>
            </a:r>
            <a:r>
              <a:rPr lang="ru-RU" sz="2800" dirty="0"/>
              <a:t> часто </a:t>
            </a:r>
            <a:r>
              <a:rPr lang="ru-RU" sz="2800" dirty="0" err="1"/>
              <a:t>стверджував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ненавидить</a:t>
            </a:r>
            <a:r>
              <a:rPr lang="ru-RU" sz="2800" dirty="0"/>
              <a:t> свою </a:t>
            </a:r>
            <a:r>
              <a:rPr lang="ru-RU" sz="2800" dirty="0" err="1"/>
              <a:t>матір</a:t>
            </a:r>
            <a:r>
              <a:rPr lang="ru-RU" sz="2800" dirty="0"/>
              <a:t>, </a:t>
            </a:r>
            <a:r>
              <a:rPr lang="ru-RU" sz="2800" dirty="0" err="1"/>
              <a:t>хоча</a:t>
            </a:r>
            <a:r>
              <a:rPr lang="ru-RU" sz="2800" dirty="0"/>
              <a:t> </a:t>
            </a:r>
            <a:r>
              <a:rPr lang="ru-RU" sz="2800" dirty="0" err="1"/>
              <a:t>біограф</a:t>
            </a:r>
            <a:r>
              <a:rPr lang="ru-RU" sz="2800" dirty="0"/>
              <a:t> Майкл </a:t>
            </a:r>
            <a:r>
              <a:rPr lang="ru-RU" sz="2800" dirty="0" err="1"/>
              <a:t>Рейнольдс</a:t>
            </a:r>
            <a:r>
              <a:rPr lang="ru-RU" sz="2800" dirty="0"/>
              <a:t> </a:t>
            </a:r>
            <a:r>
              <a:rPr lang="ru-RU" sz="2800" dirty="0" err="1"/>
              <a:t>відзначав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Хемінгуей</a:t>
            </a:r>
            <a:r>
              <a:rPr lang="ru-RU" sz="2800" dirty="0"/>
              <a:t> з </a:t>
            </a:r>
            <a:r>
              <a:rPr lang="ru-RU" sz="2800" dirty="0" err="1"/>
              <a:t>матір'ю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схожими за характерами. </a:t>
            </a:r>
            <a:r>
              <a:rPr lang="ru-RU" sz="2800" dirty="0" err="1"/>
              <a:t>Пізніше</a:t>
            </a:r>
            <a:r>
              <a:rPr lang="ru-RU" sz="2800" dirty="0"/>
              <a:t> </a:t>
            </a:r>
            <a:r>
              <a:rPr lang="ru-RU" sz="2800" dirty="0" err="1"/>
              <a:t>Хемінгуей</a:t>
            </a:r>
            <a:r>
              <a:rPr lang="ru-RU" sz="2800" dirty="0"/>
              <a:t> </a:t>
            </a:r>
            <a:r>
              <a:rPr lang="ru-RU" sz="2800" dirty="0" err="1"/>
              <a:t>відзначав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уроки </a:t>
            </a:r>
            <a:r>
              <a:rPr lang="ru-RU" sz="2800" dirty="0" err="1"/>
              <a:t>музики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корисним</a:t>
            </a:r>
            <a:r>
              <a:rPr lang="ru-RU" sz="2800" dirty="0"/>
              <a:t> для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творчості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52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97729"/>
            <a:ext cx="3502867" cy="4513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18803"/>
            <a:ext cx="3835400" cy="47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Літературна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7" y="2261286"/>
            <a:ext cx="12105503" cy="4596714"/>
          </a:xfrm>
        </p:spPr>
        <p:txBody>
          <a:bodyPr/>
          <a:lstStyle/>
          <a:p>
            <a:r>
              <a:rPr lang="ru-RU" sz="2400" dirty="0" err="1"/>
              <a:t>Літературне</a:t>
            </a:r>
            <a:r>
              <a:rPr lang="ru-RU" sz="2400" dirty="0"/>
              <a:t> </a:t>
            </a:r>
            <a:r>
              <a:rPr lang="ru-RU" sz="2400" dirty="0" err="1"/>
              <a:t>покликання</a:t>
            </a:r>
            <a:r>
              <a:rPr lang="ru-RU" sz="2400" dirty="0"/>
              <a:t> </a:t>
            </a:r>
            <a:r>
              <a:rPr lang="ru-RU" sz="2400" dirty="0" err="1"/>
              <a:t>Хемінгуея</a:t>
            </a:r>
            <a:r>
              <a:rPr lang="ru-RU" sz="2400" dirty="0"/>
              <a:t> </a:t>
            </a:r>
            <a:r>
              <a:rPr lang="ru-RU" sz="2400" dirty="0" err="1"/>
              <a:t>виявилося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в </a:t>
            </a:r>
            <a:r>
              <a:rPr lang="ru-RU" sz="2400" dirty="0" err="1"/>
              <a:t>шкільні</a:t>
            </a:r>
            <a:r>
              <a:rPr lang="ru-RU" sz="2400" dirty="0"/>
              <a:t> роки.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випуску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середнього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закладу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вирішив</a:t>
            </a:r>
            <a:r>
              <a:rPr lang="ru-RU" sz="2400" dirty="0"/>
              <a:t> не </a:t>
            </a:r>
            <a:r>
              <a:rPr lang="ru-RU" sz="2400" dirty="0" err="1"/>
              <a:t>вступати</a:t>
            </a:r>
            <a:r>
              <a:rPr lang="ru-RU" sz="2400" dirty="0"/>
              <a:t> до </a:t>
            </a:r>
            <a:r>
              <a:rPr lang="ru-RU" sz="2400" dirty="0" err="1"/>
              <a:t>Університету</a:t>
            </a:r>
            <a:r>
              <a:rPr lang="ru-RU" sz="2400" dirty="0"/>
              <a:t>, а </a:t>
            </a:r>
            <a:r>
              <a:rPr lang="ru-RU" sz="2400" dirty="0" err="1"/>
              <a:t>переїхав</a:t>
            </a:r>
            <a:r>
              <a:rPr lang="ru-RU" sz="2400" dirty="0"/>
              <a:t> у Канзас, де </a:t>
            </a:r>
            <a:r>
              <a:rPr lang="ru-RU" sz="2400" dirty="0" err="1"/>
              <a:t>влаштувався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у </a:t>
            </a:r>
            <a:r>
              <a:rPr lang="ru-RU" sz="2400" dirty="0" err="1"/>
              <a:t>місцевій</a:t>
            </a:r>
            <a:r>
              <a:rPr lang="ru-RU" sz="2400" dirty="0"/>
              <a:t> </a:t>
            </a:r>
            <a:r>
              <a:rPr lang="ru-RU" sz="2400" dirty="0" err="1"/>
              <a:t>газеті</a:t>
            </a:r>
            <a:r>
              <a:rPr lang="ru-RU" sz="2400" dirty="0"/>
              <a:t> </a:t>
            </a:r>
            <a:r>
              <a:rPr lang="en-US" sz="2400" dirty="0"/>
              <a:t>Star.</a:t>
            </a:r>
          </a:p>
          <a:p>
            <a:r>
              <a:rPr lang="ru-RU" sz="2400" dirty="0" err="1"/>
              <a:t>Хемінгуей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хотів</a:t>
            </a:r>
            <a:r>
              <a:rPr lang="ru-RU" sz="2400" dirty="0"/>
              <a:t> </a:t>
            </a:r>
            <a:r>
              <a:rPr lang="ru-RU" sz="2400" dirty="0" err="1"/>
              <a:t>служити</a:t>
            </a:r>
            <a:r>
              <a:rPr lang="ru-RU" sz="2400" dirty="0"/>
              <a:t> в </a:t>
            </a:r>
            <a:r>
              <a:rPr lang="ru-RU" sz="2400" dirty="0" err="1"/>
              <a:t>армії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через </a:t>
            </a:r>
            <a:r>
              <a:rPr lang="ru-RU" sz="2400" dirty="0" err="1"/>
              <a:t>поганий</a:t>
            </a:r>
            <a:r>
              <a:rPr lang="ru-RU" sz="2400" dirty="0"/>
              <a:t> </a:t>
            </a:r>
            <a:r>
              <a:rPr lang="ru-RU" sz="2400" dirty="0" err="1"/>
              <a:t>зір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відмовляли</a:t>
            </a:r>
            <a:r>
              <a:rPr lang="ru-RU" sz="2400" dirty="0"/>
              <a:t>. Але </a:t>
            </a:r>
            <a:r>
              <a:rPr lang="ru-RU" sz="2400" dirty="0" err="1"/>
              <a:t>він</a:t>
            </a:r>
            <a:r>
              <a:rPr lang="ru-RU" sz="2400" dirty="0"/>
              <a:t> все ж </a:t>
            </a:r>
            <a:r>
              <a:rPr lang="ru-RU" sz="2400" dirty="0" err="1"/>
              <a:t>зумів</a:t>
            </a:r>
            <a:r>
              <a:rPr lang="ru-RU" sz="2400" dirty="0"/>
              <a:t> </a:t>
            </a:r>
            <a:r>
              <a:rPr lang="ru-RU" sz="2400" dirty="0" err="1"/>
              <a:t>потрапити</a:t>
            </a:r>
            <a:r>
              <a:rPr lang="ru-RU" sz="2400" dirty="0"/>
              <a:t> на І </a:t>
            </a:r>
            <a:r>
              <a:rPr lang="ru-RU" sz="2400" dirty="0" err="1"/>
              <a:t>Світову</a:t>
            </a:r>
            <a:r>
              <a:rPr lang="ru-RU" sz="2400" dirty="0"/>
              <a:t> </a:t>
            </a:r>
            <a:r>
              <a:rPr lang="ru-RU" sz="2400" dirty="0" err="1"/>
              <a:t>війну</a:t>
            </a:r>
            <a:r>
              <a:rPr lang="ru-RU" sz="2400" dirty="0"/>
              <a:t>, </a:t>
            </a:r>
            <a:r>
              <a:rPr lang="ru-RU" sz="2400" dirty="0" err="1"/>
              <a:t>влаштувавшись</a:t>
            </a:r>
            <a:r>
              <a:rPr lang="ru-RU" sz="2400" dirty="0"/>
              <a:t> </a:t>
            </a:r>
            <a:r>
              <a:rPr lang="ru-RU" sz="2400" dirty="0" err="1"/>
              <a:t>водієм</a:t>
            </a:r>
            <a:r>
              <a:rPr lang="ru-RU" sz="2400" dirty="0"/>
              <a:t> </a:t>
            </a:r>
            <a:r>
              <a:rPr lang="ru-RU" sz="2400" dirty="0" err="1"/>
              <a:t>швидкої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. 8 </a:t>
            </a:r>
            <a:r>
              <a:rPr lang="ru-RU" sz="2400" dirty="0" err="1"/>
              <a:t>липня</a:t>
            </a:r>
            <a:r>
              <a:rPr lang="ru-RU" sz="2400" dirty="0"/>
              <a:t> 1918 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поранений на австро-</a:t>
            </a:r>
            <a:r>
              <a:rPr lang="ru-RU" sz="2400" dirty="0" err="1"/>
              <a:t>італійському</a:t>
            </a:r>
            <a:r>
              <a:rPr lang="ru-RU" sz="2400" dirty="0"/>
              <a:t> </a:t>
            </a:r>
            <a:r>
              <a:rPr lang="ru-RU" sz="2400" dirty="0" err="1" smtClean="0"/>
              <a:t>фронті</a:t>
            </a:r>
            <a:r>
              <a:rPr lang="en-US" sz="2400" dirty="0" smtClean="0"/>
              <a:t>.</a:t>
            </a:r>
            <a:r>
              <a:rPr lang="ru-RU" sz="2400" dirty="0" smtClean="0"/>
              <a:t>У </a:t>
            </a:r>
            <a:r>
              <a:rPr lang="ru-RU" sz="2400" dirty="0" err="1"/>
              <a:t>військовому</a:t>
            </a:r>
            <a:r>
              <a:rPr lang="ru-RU" sz="2400" dirty="0"/>
              <a:t> </a:t>
            </a:r>
            <a:r>
              <a:rPr lang="ru-RU" sz="2400" dirty="0" err="1"/>
              <a:t>шпиталі</a:t>
            </a:r>
            <a:r>
              <a:rPr lang="ru-RU" sz="2400" dirty="0"/>
              <a:t> </a:t>
            </a:r>
            <a:r>
              <a:rPr lang="ru-RU" sz="2400" dirty="0" err="1"/>
              <a:t>Ернест</a:t>
            </a:r>
            <a:r>
              <a:rPr lang="ru-RU" sz="2400" dirty="0"/>
              <a:t> </a:t>
            </a:r>
            <a:r>
              <a:rPr lang="ru-RU" sz="2400" dirty="0" err="1"/>
              <a:t>закохався</a:t>
            </a:r>
            <a:r>
              <a:rPr lang="ru-RU" sz="2400" dirty="0"/>
              <a:t> у медсестру </a:t>
            </a:r>
            <a:r>
              <a:rPr lang="ru-RU" sz="2400" dirty="0" err="1"/>
              <a:t>Аґнес</a:t>
            </a:r>
            <a:r>
              <a:rPr lang="ru-RU" sz="2400" dirty="0"/>
              <a:t> фон </a:t>
            </a:r>
            <a:r>
              <a:rPr lang="ru-RU" sz="2400" dirty="0" err="1"/>
              <a:t>Куровські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відповіла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взаємністю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Ернест</a:t>
            </a:r>
            <a:r>
              <a:rPr lang="ru-RU" sz="2400" dirty="0"/>
              <a:t> почав </a:t>
            </a:r>
            <a:r>
              <a:rPr lang="ru-RU" sz="2400" dirty="0" err="1"/>
              <a:t>працювати</a:t>
            </a:r>
            <a:r>
              <a:rPr lang="ru-RU" sz="2400" dirty="0"/>
              <a:t> </a:t>
            </a:r>
            <a:r>
              <a:rPr lang="ru-RU" sz="2400" dirty="0" err="1"/>
              <a:t>журналістом</a:t>
            </a:r>
            <a:r>
              <a:rPr lang="ru-RU" sz="2400" dirty="0"/>
              <a:t> у </a:t>
            </a:r>
            <a:r>
              <a:rPr lang="ru-RU" sz="2400" dirty="0" err="1"/>
              <a:t>Чикаґо</a:t>
            </a:r>
            <a:r>
              <a:rPr lang="ru-RU" sz="2400" dirty="0"/>
              <a:t> й </a:t>
            </a:r>
            <a:r>
              <a:rPr lang="ru-RU" sz="2400" dirty="0" err="1"/>
              <a:t>повернувся</a:t>
            </a:r>
            <a:r>
              <a:rPr lang="ru-RU" sz="2400" dirty="0"/>
              <a:t> до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літературних</a:t>
            </a:r>
            <a:r>
              <a:rPr lang="ru-RU" sz="2400" dirty="0"/>
              <a:t> </a:t>
            </a:r>
            <a:r>
              <a:rPr lang="ru-RU" sz="2400" dirty="0" err="1"/>
              <a:t>експериментів</a:t>
            </a:r>
            <a:r>
              <a:rPr lang="ru-RU" sz="2400" dirty="0"/>
              <a:t>. </a:t>
            </a:r>
            <a:r>
              <a:rPr lang="ru-RU" sz="2400" dirty="0" err="1"/>
              <a:t>Тоді</a:t>
            </a:r>
            <a:r>
              <a:rPr lang="ru-RU" sz="2400" dirty="0"/>
              <a:t> ж </a:t>
            </a:r>
            <a:r>
              <a:rPr lang="ru-RU" sz="2400" dirty="0" err="1"/>
              <a:t>він</a:t>
            </a:r>
            <a:r>
              <a:rPr lang="ru-RU" sz="2400" dirty="0"/>
              <a:t> перший раз (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чотирьох</a:t>
            </a:r>
            <a:r>
              <a:rPr lang="ru-RU" sz="2400" dirty="0"/>
              <a:t>) </a:t>
            </a:r>
            <a:r>
              <a:rPr lang="ru-RU" sz="2400" dirty="0" err="1"/>
              <a:t>одружився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7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638" y="973667"/>
            <a:ext cx="5183729" cy="49822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6" y="491755"/>
            <a:ext cx="5993028" cy="6279748"/>
          </a:xfrm>
        </p:spPr>
      </p:pic>
    </p:spTree>
    <p:extLst>
      <p:ext uri="{BB962C8B-B14F-4D97-AF65-F5344CB8AC3E}">
        <p14:creationId xmlns:p14="http://schemas.microsoft.com/office/powerpoint/2010/main" val="343652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2" y="2183370"/>
            <a:ext cx="12173868" cy="4674629"/>
          </a:xfrm>
        </p:spPr>
        <p:txBody>
          <a:bodyPr>
            <a:normAutofit/>
          </a:bodyPr>
          <a:lstStyle/>
          <a:p>
            <a:r>
              <a:rPr lang="ru-RU" sz="2400" dirty="0" err="1"/>
              <a:t>Основним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місцем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 Париж, </a:t>
            </a:r>
            <a:r>
              <a:rPr lang="ru-RU" sz="2400" dirty="0" err="1"/>
              <a:t>одначе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подорожував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захоплювався</a:t>
            </a:r>
            <a:r>
              <a:rPr lang="ru-RU" sz="2400" dirty="0"/>
              <a:t> </a:t>
            </a:r>
            <a:r>
              <a:rPr lang="ru-RU" sz="2400" dirty="0" err="1"/>
              <a:t>гірськими</a:t>
            </a:r>
            <a:r>
              <a:rPr lang="ru-RU" sz="2400" dirty="0"/>
              <a:t> </a:t>
            </a:r>
            <a:r>
              <a:rPr lang="ru-RU" sz="2400" dirty="0" err="1"/>
              <a:t>лижами</a:t>
            </a:r>
            <a:r>
              <a:rPr lang="ru-RU" sz="2400" dirty="0"/>
              <a:t>, </a:t>
            </a:r>
            <a:r>
              <a:rPr lang="ru-RU" sz="2400" dirty="0" err="1"/>
              <a:t>полюванням</a:t>
            </a:r>
            <a:r>
              <a:rPr lang="ru-RU" sz="2400" dirty="0"/>
              <a:t> і </a:t>
            </a:r>
            <a:r>
              <a:rPr lang="ru-RU" sz="2400" dirty="0" err="1"/>
              <a:t>рибальством</a:t>
            </a:r>
            <a:r>
              <a:rPr lang="ru-RU" sz="2400" dirty="0" smtClean="0"/>
              <a:t>.</a:t>
            </a:r>
            <a:r>
              <a:rPr lang="ru-RU" sz="2400" dirty="0"/>
              <a:t> З початком 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 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відновив</a:t>
            </a:r>
            <a:r>
              <a:rPr lang="ru-RU" sz="2400" dirty="0"/>
              <a:t> свою </a:t>
            </a:r>
            <a:r>
              <a:rPr lang="ru-RU" sz="2400" dirty="0" err="1"/>
              <a:t>журналістську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переїхавши</a:t>
            </a:r>
            <a:r>
              <a:rPr lang="ru-RU" sz="2400" dirty="0"/>
              <a:t> до Лондона. </a:t>
            </a:r>
            <a:r>
              <a:rPr lang="ru-RU" sz="2400" dirty="0" err="1"/>
              <a:t>Хемінгуей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опинявся</a:t>
            </a:r>
            <a:r>
              <a:rPr lang="ru-RU" sz="2400" dirty="0"/>
              <a:t> в </a:t>
            </a:r>
            <a:r>
              <a:rPr lang="ru-RU" sz="2400" dirty="0" err="1"/>
              <a:t>найгарячіших</a:t>
            </a:r>
            <a:r>
              <a:rPr lang="ru-RU" sz="2400" dirty="0"/>
              <a:t> точках та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свідком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згодом</a:t>
            </a:r>
            <a:r>
              <a:rPr lang="ru-RU" sz="2400" dirty="0"/>
              <a:t> стали </a:t>
            </a:r>
            <a:r>
              <a:rPr lang="ru-RU" sz="2400" dirty="0" err="1"/>
              <a:t>хрестоматійним</a:t>
            </a:r>
            <a:r>
              <a:rPr lang="ru-RU" sz="2400" dirty="0"/>
              <a:t> </a:t>
            </a:r>
            <a:r>
              <a:rPr lang="ru-RU" sz="2400" dirty="0" err="1"/>
              <a:t>матеріалом</a:t>
            </a:r>
            <a:r>
              <a:rPr lang="ru-RU" sz="2400" dirty="0"/>
              <a:t>. Тому </a:t>
            </a:r>
            <a:r>
              <a:rPr lang="ru-RU" sz="2400" dirty="0" err="1"/>
              <a:t>його</a:t>
            </a:r>
            <a:r>
              <a:rPr lang="ru-RU" sz="2400" dirty="0"/>
              <a:t> записи </a:t>
            </a:r>
            <a:r>
              <a:rPr lang="ru-RU" sz="2400" dirty="0" err="1"/>
              <a:t>мають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літературну</a:t>
            </a:r>
            <a:r>
              <a:rPr lang="ru-RU" sz="2400" dirty="0"/>
              <a:t>, але й </a:t>
            </a:r>
            <a:r>
              <a:rPr lang="ru-RU" sz="2400" dirty="0" err="1"/>
              <a:t>історичну</a:t>
            </a:r>
            <a:r>
              <a:rPr lang="ru-RU" sz="2400" dirty="0"/>
              <a:t> </a:t>
            </a:r>
            <a:r>
              <a:rPr lang="ru-RU" sz="2400" dirty="0" err="1"/>
              <a:t>цінність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переїхав</a:t>
            </a:r>
            <a:r>
              <a:rPr lang="ru-RU" sz="2400" dirty="0"/>
              <a:t> на Кубу, де </a:t>
            </a:r>
            <a:r>
              <a:rPr lang="ru-RU" sz="2400" dirty="0" err="1"/>
              <a:t>відновив</a:t>
            </a:r>
            <a:r>
              <a:rPr lang="ru-RU" sz="2400" dirty="0"/>
              <a:t> </a:t>
            </a:r>
            <a:r>
              <a:rPr lang="ru-RU" sz="2400" dirty="0" err="1"/>
              <a:t>літературну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продовжував</a:t>
            </a:r>
            <a:r>
              <a:rPr lang="ru-RU" sz="2400" dirty="0"/>
              <a:t> </a:t>
            </a:r>
            <a:r>
              <a:rPr lang="ru-RU" sz="2400" dirty="0" err="1"/>
              <a:t>подорожувати</a:t>
            </a:r>
            <a:r>
              <a:rPr lang="ru-RU" sz="2400" dirty="0"/>
              <a:t> і 1953 року </a:t>
            </a:r>
            <a:r>
              <a:rPr lang="ru-RU" sz="2400" dirty="0" err="1"/>
              <a:t>десь</a:t>
            </a:r>
            <a:r>
              <a:rPr lang="ru-RU" sz="2400" dirty="0"/>
              <a:t> в </a:t>
            </a:r>
            <a:r>
              <a:rPr lang="ru-RU" sz="2400" dirty="0" err="1" smtClean="0"/>
              <a:t>Афри</a:t>
            </a:r>
            <a:r>
              <a:rPr lang="uk-UA" sz="2400" dirty="0"/>
              <a:t>ц</a:t>
            </a:r>
            <a:r>
              <a:rPr lang="ru-RU" sz="2400" dirty="0" smtClean="0"/>
              <a:t>і</a:t>
            </a:r>
            <a:r>
              <a:rPr lang="ru-RU" sz="2400" dirty="0"/>
              <a:t> </a:t>
            </a:r>
            <a:r>
              <a:rPr lang="ru-RU" sz="2400" dirty="0" err="1"/>
              <a:t>потрапив</a:t>
            </a:r>
            <a:r>
              <a:rPr lang="ru-RU" sz="2400" dirty="0"/>
              <a:t> у </a:t>
            </a:r>
            <a:r>
              <a:rPr lang="ru-RU" sz="2400" dirty="0" err="1"/>
              <a:t>серйозну</a:t>
            </a:r>
            <a:r>
              <a:rPr lang="ru-RU" sz="2400" dirty="0"/>
              <a:t> </a:t>
            </a:r>
            <a:r>
              <a:rPr lang="ru-RU" sz="2400" dirty="0" err="1"/>
              <a:t>авіакатастрофу</a:t>
            </a:r>
            <a:r>
              <a:rPr lang="ru-RU" sz="2400" dirty="0"/>
              <a:t>. Того ж року </a:t>
            </a:r>
            <a:r>
              <a:rPr lang="ru-RU" sz="2400" dirty="0" err="1"/>
              <a:t>Ернест</a:t>
            </a:r>
            <a:r>
              <a:rPr lang="ru-RU" sz="2400" dirty="0"/>
              <a:t> </a:t>
            </a:r>
            <a:r>
              <a:rPr lang="ru-RU" sz="2400" dirty="0" err="1"/>
              <a:t>Хемінгуей</a:t>
            </a:r>
            <a:r>
              <a:rPr lang="ru-RU" sz="2400" dirty="0"/>
              <a:t>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/>
              <a:t>премію</a:t>
            </a:r>
            <a:r>
              <a:rPr lang="ru-RU" sz="2400" dirty="0"/>
              <a:t> за </a:t>
            </a:r>
            <a:r>
              <a:rPr lang="ru-RU" sz="2400" dirty="0" err="1"/>
              <a:t>повість</a:t>
            </a:r>
            <a:r>
              <a:rPr lang="ru-RU" sz="2400" dirty="0"/>
              <a:t> «</a:t>
            </a:r>
            <a:r>
              <a:rPr lang="ru-RU" sz="2400" dirty="0" err="1"/>
              <a:t>Старий</a:t>
            </a:r>
            <a:r>
              <a:rPr lang="ru-RU" sz="2400" dirty="0"/>
              <a:t> і море</a:t>
            </a:r>
            <a:r>
              <a:rPr lang="ru-RU" sz="2400" dirty="0" smtClean="0"/>
              <a:t>»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твір</a:t>
            </a:r>
            <a:r>
              <a:rPr lang="ru-RU" sz="2400" dirty="0"/>
              <a:t> </a:t>
            </a:r>
            <a:r>
              <a:rPr lang="ru-RU" sz="2400" dirty="0" err="1"/>
              <a:t>вплинув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на </a:t>
            </a:r>
            <a:r>
              <a:rPr lang="ru-RU" sz="2400" dirty="0" err="1"/>
              <a:t>присудження</a:t>
            </a:r>
            <a:r>
              <a:rPr lang="ru-RU" sz="2400" dirty="0"/>
              <a:t> </a:t>
            </a:r>
            <a:r>
              <a:rPr lang="ru-RU" sz="2400" dirty="0" err="1"/>
              <a:t>Хемінгуею</a:t>
            </a:r>
            <a:r>
              <a:rPr lang="ru-RU" sz="2400" dirty="0"/>
              <a:t> </a:t>
            </a:r>
            <a:r>
              <a:rPr lang="ru-RU" sz="2400" dirty="0" err="1"/>
              <a:t>Нобелівської</a:t>
            </a:r>
            <a:r>
              <a:rPr lang="ru-RU" sz="2400" dirty="0"/>
              <a:t> </a:t>
            </a:r>
            <a:r>
              <a:rPr lang="ru-RU" sz="2400" dirty="0" err="1"/>
              <a:t>премії</a:t>
            </a:r>
            <a:r>
              <a:rPr lang="ru-RU" sz="2400" dirty="0"/>
              <a:t> з </a:t>
            </a:r>
            <a:r>
              <a:rPr lang="ru-RU" sz="2400" dirty="0" err="1"/>
              <a:t>літератури</a:t>
            </a:r>
            <a:r>
              <a:rPr lang="ru-RU" sz="2400" dirty="0"/>
              <a:t> за 1954 </a:t>
            </a:r>
            <a:r>
              <a:rPr lang="ru-RU" sz="2400" dirty="0" err="1" smtClean="0"/>
              <a:t>рік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857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4" y="471628"/>
            <a:ext cx="7735330" cy="6369711"/>
          </a:xfrm>
        </p:spPr>
      </p:pic>
    </p:spTree>
    <p:extLst>
      <p:ext uri="{BB962C8B-B14F-4D97-AF65-F5344CB8AC3E}">
        <p14:creationId xmlns:p14="http://schemas.microsoft.com/office/powerpoint/2010/main" val="337916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305" y="627679"/>
            <a:ext cx="5703045" cy="1275262"/>
          </a:xfrm>
        </p:spPr>
        <p:txBody>
          <a:bodyPr/>
          <a:lstStyle/>
          <a:p>
            <a:r>
              <a:rPr lang="uk-UA" sz="8000" dirty="0" smtClean="0"/>
              <a:t>Смерть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50" y="2372497"/>
            <a:ext cx="11920150" cy="4399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1960-го </a:t>
            </a:r>
            <a:r>
              <a:rPr lang="ru-RU" sz="3200" dirty="0"/>
              <a:t>року </a:t>
            </a:r>
            <a:r>
              <a:rPr lang="ru-RU" sz="3200" dirty="0" err="1"/>
              <a:t>письменник</a:t>
            </a:r>
            <a:r>
              <a:rPr lang="ru-RU" sz="3200" dirty="0"/>
              <a:t> </a:t>
            </a:r>
            <a:r>
              <a:rPr lang="ru-RU" sz="3200" dirty="0" err="1"/>
              <a:t>повернувся</a:t>
            </a:r>
            <a:r>
              <a:rPr lang="ru-RU" sz="3200" dirty="0"/>
              <a:t> до </a:t>
            </a:r>
            <a:r>
              <a:rPr lang="ru-RU" sz="3200" dirty="0" smtClean="0"/>
              <a:t>США. </a:t>
            </a:r>
            <a:r>
              <a:rPr lang="ru-RU" sz="3200" dirty="0" err="1"/>
              <a:t>Останні</a:t>
            </a:r>
            <a:r>
              <a:rPr lang="ru-RU" sz="3200" dirty="0"/>
              <a:t> роки </a:t>
            </a:r>
            <a:r>
              <a:rPr lang="ru-RU" sz="3200" dirty="0" err="1"/>
              <a:t>життя</a:t>
            </a:r>
            <a:r>
              <a:rPr lang="ru-RU" sz="3200" dirty="0"/>
              <a:t> </a:t>
            </a:r>
            <a:r>
              <a:rPr lang="ru-RU" sz="3200" dirty="0" err="1"/>
              <a:t>Хемінгуей</a:t>
            </a:r>
            <a:r>
              <a:rPr lang="ru-RU" sz="3200" dirty="0"/>
              <a:t> </a:t>
            </a:r>
            <a:r>
              <a:rPr lang="ru-RU" sz="3200" dirty="0" err="1"/>
              <a:t>страждав</a:t>
            </a:r>
            <a:r>
              <a:rPr lang="ru-RU" sz="3200" dirty="0"/>
              <a:t> на </a:t>
            </a:r>
            <a:r>
              <a:rPr lang="ru-RU" sz="3200" dirty="0" err="1"/>
              <a:t>тяжкі</a:t>
            </a:r>
            <a:r>
              <a:rPr lang="ru-RU" sz="3200" dirty="0"/>
              <a:t> </a:t>
            </a:r>
            <a:r>
              <a:rPr lang="ru-RU" sz="3200" dirty="0" err="1"/>
              <a:t>депресії</a:t>
            </a:r>
            <a:r>
              <a:rPr lang="ru-RU" sz="3200" dirty="0"/>
              <a:t> і </a:t>
            </a:r>
            <a:r>
              <a:rPr lang="ru-RU" sz="3200" dirty="0" err="1"/>
              <a:t>розлади</a:t>
            </a:r>
            <a:r>
              <a:rPr lang="ru-RU" sz="3200" dirty="0"/>
              <a:t> </a:t>
            </a:r>
            <a:r>
              <a:rPr lang="ru-RU" sz="3200" dirty="0" err="1"/>
              <a:t>психіки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на </a:t>
            </a:r>
            <a:r>
              <a:rPr lang="ru-RU" sz="3200" dirty="0" err="1"/>
              <a:t>цироз</a:t>
            </a:r>
            <a:r>
              <a:rPr lang="ru-RU" sz="3200" dirty="0"/>
              <a:t> </a:t>
            </a:r>
            <a:r>
              <a:rPr lang="ru-RU" sz="3200" dirty="0" err="1"/>
              <a:t>печінки</a:t>
            </a:r>
            <a:r>
              <a:rPr lang="ru-RU" sz="3200" dirty="0"/>
              <a:t>. 1960-го </a:t>
            </a:r>
            <a:r>
              <a:rPr lang="ru-RU" sz="3200" dirty="0" err="1"/>
              <a:t>він</a:t>
            </a:r>
            <a:r>
              <a:rPr lang="ru-RU" sz="3200" dirty="0"/>
              <a:t> лежав у </a:t>
            </a:r>
            <a:r>
              <a:rPr lang="ru-RU" sz="3200" dirty="0" err="1"/>
              <a:t>клініці</a:t>
            </a:r>
            <a:r>
              <a:rPr lang="ru-RU" sz="3200" dirty="0"/>
              <a:t> </a:t>
            </a:r>
            <a:r>
              <a:rPr lang="ru-RU" sz="3200" dirty="0" err="1" smtClean="0"/>
              <a:t>Майо</a:t>
            </a:r>
            <a:r>
              <a:rPr lang="ru-RU" sz="3200" dirty="0" smtClean="0"/>
              <a:t> </a:t>
            </a:r>
            <a:r>
              <a:rPr lang="ru-RU" sz="3200" dirty="0"/>
              <a:t>з </a:t>
            </a:r>
            <a:r>
              <a:rPr lang="ru-RU" sz="3200" dirty="0" err="1"/>
              <a:t>діагнозом</a:t>
            </a:r>
            <a:r>
              <a:rPr lang="ru-RU" sz="3200" dirty="0"/>
              <a:t> </a:t>
            </a:r>
            <a:r>
              <a:rPr lang="ru-RU" sz="3200" dirty="0" err="1"/>
              <a:t>депресії</a:t>
            </a:r>
            <a:r>
              <a:rPr lang="ru-RU" sz="3200" dirty="0"/>
              <a:t> та </a:t>
            </a:r>
            <a:r>
              <a:rPr lang="ru-RU" sz="3200" dirty="0" err="1"/>
              <a:t>серйозного</a:t>
            </a:r>
            <a:r>
              <a:rPr lang="ru-RU" sz="3200" dirty="0"/>
              <a:t> </a:t>
            </a:r>
            <a:r>
              <a:rPr lang="ru-RU" sz="3200" dirty="0" err="1"/>
              <a:t>розумового</a:t>
            </a:r>
            <a:r>
              <a:rPr lang="ru-RU" sz="3200" dirty="0"/>
              <a:t> </a:t>
            </a:r>
            <a:r>
              <a:rPr lang="ru-RU" sz="3200" dirty="0" err="1"/>
              <a:t>розладу</a:t>
            </a:r>
            <a:r>
              <a:rPr lang="ru-RU" sz="3200" dirty="0"/>
              <a:t>.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повернення</a:t>
            </a:r>
            <a:r>
              <a:rPr lang="ru-RU" sz="3200" dirty="0"/>
              <a:t> з </a:t>
            </a:r>
            <a:r>
              <a:rPr lang="ru-RU" sz="3200" dirty="0" err="1"/>
              <a:t>лікарні</a:t>
            </a:r>
            <a:r>
              <a:rPr lang="ru-RU" sz="3200" dirty="0"/>
              <a:t> </a:t>
            </a:r>
            <a:r>
              <a:rPr lang="ru-RU" sz="3200" dirty="0" err="1"/>
              <a:t>Хемінгуей</a:t>
            </a:r>
            <a:r>
              <a:rPr lang="ru-RU" sz="3200" dirty="0"/>
              <a:t> </a:t>
            </a:r>
            <a:r>
              <a:rPr lang="ru-RU" sz="3200" dirty="0" err="1"/>
              <a:t>вкоротив</a:t>
            </a:r>
            <a:r>
              <a:rPr lang="ru-RU" sz="3200" dirty="0"/>
              <a:t> </a:t>
            </a:r>
            <a:r>
              <a:rPr lang="ru-RU" sz="3200" dirty="0" err="1"/>
              <a:t>собі</a:t>
            </a:r>
            <a:r>
              <a:rPr lang="ru-RU" sz="3200" dirty="0"/>
              <a:t> </a:t>
            </a:r>
            <a:r>
              <a:rPr lang="ru-RU" sz="3200" dirty="0" err="1"/>
              <a:t>віку</a:t>
            </a:r>
            <a:r>
              <a:rPr lang="ru-RU" sz="3200" dirty="0"/>
              <a:t>, </a:t>
            </a:r>
            <a:r>
              <a:rPr lang="ru-RU" sz="3200" dirty="0" err="1"/>
              <a:t>вистріливши</a:t>
            </a:r>
            <a:r>
              <a:rPr lang="ru-RU" sz="3200" dirty="0"/>
              <a:t> </a:t>
            </a:r>
            <a:r>
              <a:rPr lang="ru-RU" sz="3200" dirty="0" err="1"/>
              <a:t>собі</a:t>
            </a:r>
            <a:r>
              <a:rPr lang="ru-RU" sz="3200" dirty="0"/>
              <a:t> в </a:t>
            </a:r>
            <a:r>
              <a:rPr lang="ru-RU" sz="3200" dirty="0" err="1"/>
              <a:t>лоба</a:t>
            </a:r>
            <a:r>
              <a:rPr lang="ru-RU" sz="3200" dirty="0"/>
              <a:t> з </a:t>
            </a:r>
            <a:r>
              <a:rPr lang="ru-RU" sz="3200" dirty="0" err="1"/>
              <a:t>мисливської</a:t>
            </a:r>
            <a:r>
              <a:rPr lang="ru-RU" sz="3200" dirty="0"/>
              <a:t> </a:t>
            </a:r>
            <a:r>
              <a:rPr lang="ru-RU" sz="3200" dirty="0" err="1"/>
              <a:t>рушниці</a:t>
            </a:r>
            <a:r>
              <a:rPr lang="ru-RU" sz="3200" dirty="0"/>
              <a:t>, яку </a:t>
            </a:r>
            <a:r>
              <a:rPr lang="ru-RU" sz="3200" dirty="0" err="1"/>
              <a:t>подарував</a:t>
            </a:r>
            <a:r>
              <a:rPr lang="ru-RU" sz="3200" dirty="0"/>
              <a:t> </a:t>
            </a:r>
            <a:r>
              <a:rPr lang="ru-RU" sz="3200" dirty="0" err="1"/>
              <a:t>йому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дідусь</a:t>
            </a:r>
            <a:r>
              <a:rPr lang="ru-RU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2415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182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 (конференц-зал)</vt:lpstr>
      <vt:lpstr>Ерне́ст Мі́ллер Хемінгуе́й</vt:lpstr>
      <vt:lpstr>  21 липня 1899 — 2 липня 1961</vt:lpstr>
      <vt:lpstr>Дитинство</vt:lpstr>
      <vt:lpstr>Презентация PowerPoint</vt:lpstr>
      <vt:lpstr>Літературна діяльність </vt:lpstr>
      <vt:lpstr>Презентация PowerPoint</vt:lpstr>
      <vt:lpstr>Презентация PowerPoint</vt:lpstr>
      <vt:lpstr>Презентация PowerPoint</vt:lpstr>
      <vt:lpstr>Смерть</vt:lpstr>
      <vt:lpstr>Цікаві факти </vt:lpstr>
      <vt:lpstr>Презентация PowerPoint</vt:lpstr>
      <vt:lpstr>«Старий і море»</vt:lpstr>
      <vt:lpstr>Презентация PowerPoint</vt:lpstr>
      <vt:lpstr>Історія написання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Ерне́ст Мі́ллер Хемінгуе́й</dc:title>
  <dc:creator>VITALIY</dc:creator>
  <cp:lastModifiedBy>VITALIY</cp:lastModifiedBy>
  <cp:revision>9</cp:revision>
  <dcterms:created xsi:type="dcterms:W3CDTF">2015-02-08T14:58:05Z</dcterms:created>
  <dcterms:modified xsi:type="dcterms:W3CDTF">2015-02-08T16:34:23Z</dcterms:modified>
</cp:coreProperties>
</file>