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1" r:id="rId3"/>
    <p:sldId id="257" r:id="rId4"/>
    <p:sldId id="258" r:id="rId5"/>
    <p:sldId id="262" r:id="rId6"/>
    <p:sldId id="263" r:id="rId7"/>
    <p:sldId id="259" r:id="rId8"/>
    <p:sldId id="264" r:id="rId9"/>
    <p:sldId id="270" r:id="rId10"/>
    <p:sldId id="260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6" autoAdjust="0"/>
    <p:restoredTop sz="94660"/>
  </p:normalViewPr>
  <p:slideViewPr>
    <p:cSldViewPr>
      <p:cViewPr varScale="1">
        <p:scale>
          <a:sx n="78" d="100"/>
          <a:sy n="78" d="100"/>
        </p:scale>
        <p:origin x="-18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4B672C-64EF-48CC-8C27-1223BD9622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8176835-966C-4184-A0D3-6C680D9A36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80%D1%8E%D1%81%D1%81%D0%B5%D0%BB%D1%8C" TargetMode="External"/><Relationship Id="rId2" Type="http://schemas.openxmlformats.org/officeDocument/2006/relationships/hyperlink" Target="http://uk.wikipedia.org/wiki/%D0%A4%D1%80%D0%B0%D0%BD%D1%86%D1%83%D0%B7%D1%8C%D0%BA%D0%B8%D0%B9_%D1%84%D1%80%D0%B0%D0%BD%D0%B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8%D0%B0%D1%80%D0%BB%D1%8C_%D0%91%D0%BE%D0%B4%D0%BB%D0%B5%D1%80" TargetMode="External"/><Relationship Id="rId7" Type="http://schemas.openxmlformats.org/officeDocument/2006/relationships/hyperlink" Target="http://uk.wikipedia.org/wiki/%D0%94%D0%B5%D0%BA%D0%B0%D0%B4%D0%B5%D0%BD%D1%81%D1%82%D0%B2%D0%BE" TargetMode="External"/><Relationship Id="rId2" Type="http://schemas.openxmlformats.org/officeDocument/2006/relationships/hyperlink" Target="http://uk.wikipedia.org/wiki/%D0%A4%D1%80%D0%B0%D0%BD%D1%86%D1%83%D0%B7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5%D1%80%D0%BE%D1%82%D0%B8%D0%BA%D0%B0" TargetMode="External"/><Relationship Id="rId5" Type="http://schemas.openxmlformats.org/officeDocument/2006/relationships/hyperlink" Target="http://uk.wikipedia.org/wiki/%D0%A1%D0%B8%D0%BC%D0%B2%D0%BE%D0%BB%D1%96%D0%B7%D0%BC" TargetMode="External"/><Relationship Id="rId4" Type="http://schemas.openxmlformats.org/officeDocument/2006/relationships/hyperlink" Target="http://uk.wikipedia.org/wiki/1857_%D1%83_%D0%BB%D1%96%D1%82%D0%B5%D1%80%D0%B0%D1%82%D1%83%D1%80%D1%9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E%D0%B3%D1%8E%D1%81%D1%82_%D0%9F%D1%83%D0%BB%D0%B5-%D0%9C%D0%B0%D0%BB%D0%B0%D1%81%D1%81%D1%96&amp;action=edit&amp;redlink=1" TargetMode="External"/><Relationship Id="rId2" Type="http://schemas.openxmlformats.org/officeDocument/2006/relationships/hyperlink" Target="http://uk.wikipedia.org/wiki/La_Revue_des_deux_Mond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1%D1%80%D1%8E%D1%81%D1%81%D0%B5%D0%BB%D1%8C" TargetMode="External"/><Relationship Id="rId4" Type="http://schemas.openxmlformats.org/officeDocument/2006/relationships/hyperlink" Target="http://uk.wikipedia.org/wiki/%D0%9B%D0%B5_%D0%A4%D1%96%D0%B3%D0%B0%D1%80%D0%B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14290"/>
            <a:ext cx="7715304" cy="142876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uk-UA" sz="6600" dirty="0" smtClean="0"/>
              <a:t>Шарль П‘єр Бодлер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000372"/>
            <a:ext cx="4500594" cy="1571636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“</a:t>
            </a:r>
            <a:r>
              <a:rPr lang="uk-UA" sz="6000" dirty="0" smtClean="0"/>
              <a:t>Квіти зла</a:t>
            </a:r>
            <a:r>
              <a:rPr lang="en-US" sz="6000" dirty="0" smtClean="0"/>
              <a:t>”</a:t>
            </a:r>
            <a:endParaRPr lang="ru-RU" sz="6000" dirty="0"/>
          </a:p>
        </p:txBody>
      </p:sp>
      <p:pic>
        <p:nvPicPr>
          <p:cNvPr id="4" name="Рисунок 3" descr="baudelai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1886650"/>
            <a:ext cx="3643306" cy="497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6600" dirty="0" err="1" smtClean="0"/>
              <a:t>Судова</a:t>
            </a:r>
            <a:r>
              <a:rPr lang="ru-RU" sz="6600" dirty="0" smtClean="0"/>
              <a:t> </a:t>
            </a:r>
            <a:r>
              <a:rPr lang="ru-RU" sz="6600" dirty="0" err="1" smtClean="0"/>
              <a:t>заборона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71612"/>
            <a:ext cx="7500990" cy="528638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епатувала</a:t>
            </a:r>
            <a:r>
              <a:rPr lang="ru-RU" dirty="0" smtClean="0"/>
              <a:t> </a:t>
            </a:r>
            <a:r>
              <a:rPr lang="ru-RU" dirty="0" err="1" smtClean="0"/>
              <a:t>французьку</a:t>
            </a:r>
            <a:r>
              <a:rPr lang="ru-RU" dirty="0" smtClean="0"/>
              <a:t> </a:t>
            </a:r>
            <a:r>
              <a:rPr lang="ru-RU" dirty="0" err="1" smtClean="0"/>
              <a:t>громадськість</a:t>
            </a:r>
            <a:r>
              <a:rPr lang="ru-RU" dirty="0" smtClean="0"/>
              <a:t>, </a:t>
            </a:r>
            <a:r>
              <a:rPr lang="ru-RU" dirty="0" err="1" smtClean="0"/>
              <a:t>викликавши</a:t>
            </a:r>
            <a:r>
              <a:rPr lang="ru-RU" dirty="0" smtClean="0"/>
              <a:t> </a:t>
            </a:r>
            <a:r>
              <a:rPr lang="ru-RU" dirty="0" err="1" smtClean="0"/>
              <a:t>обурення</a:t>
            </a:r>
            <a:r>
              <a:rPr lang="ru-RU" dirty="0" smtClean="0"/>
              <a:t> в одних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захоплення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. На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обурення</a:t>
            </a:r>
            <a:r>
              <a:rPr lang="ru-RU" dirty="0" smtClean="0"/>
              <a:t> автор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видавець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покарані</a:t>
            </a:r>
            <a:r>
              <a:rPr lang="ru-RU" dirty="0" smtClean="0"/>
              <a:t> </a:t>
            </a:r>
            <a:r>
              <a:rPr lang="ru-RU" dirty="0" err="1" smtClean="0"/>
              <a:t>французьким</a:t>
            </a:r>
            <a:r>
              <a:rPr lang="ru-RU" dirty="0" smtClean="0"/>
              <a:t> судом за образу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. </a:t>
            </a:r>
            <a:r>
              <a:rPr lang="ru-RU" dirty="0" err="1" smtClean="0"/>
              <a:t>Бодлера</a:t>
            </a:r>
            <a:r>
              <a:rPr lang="ru-RU" dirty="0" smtClean="0"/>
              <a:t> </a:t>
            </a:r>
            <a:r>
              <a:rPr lang="ru-RU" dirty="0" err="1" smtClean="0"/>
              <a:t>оштрафували</a:t>
            </a:r>
            <a:r>
              <a:rPr lang="ru-RU" dirty="0" smtClean="0"/>
              <a:t> на 300 </a:t>
            </a:r>
            <a:r>
              <a:rPr lang="ru-RU" dirty="0" err="1" smtClean="0">
                <a:hlinkClick r:id="rId2" tooltip="Французький франк"/>
              </a:rPr>
              <a:t>франків</a:t>
            </a:r>
            <a:r>
              <a:rPr lang="ru-RU" dirty="0" smtClean="0"/>
              <a:t>,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віршів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потрапили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заборону</a:t>
            </a:r>
            <a:r>
              <a:rPr lang="ru-RU" dirty="0" smtClean="0"/>
              <a:t> </a:t>
            </a:r>
            <a:r>
              <a:rPr lang="ru-RU" dirty="0" err="1" smtClean="0"/>
              <a:t>публікації</a:t>
            </a:r>
            <a:r>
              <a:rPr lang="ru-RU" dirty="0" smtClean="0"/>
              <a:t>, яка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відмінена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1949.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: </a:t>
            </a:r>
            <a:r>
              <a:rPr lang="ru-RU" i="1" dirty="0" smtClean="0"/>
              <a:t>«</a:t>
            </a:r>
            <a:r>
              <a:rPr lang="ru-RU" i="1" dirty="0" err="1" smtClean="0"/>
              <a:t>Лесбос</a:t>
            </a:r>
            <a:r>
              <a:rPr lang="ru-RU" i="1" dirty="0" smtClean="0"/>
              <a:t>»</a:t>
            </a:r>
            <a:r>
              <a:rPr lang="ru-RU" dirty="0" smtClean="0"/>
              <a:t>, </a:t>
            </a:r>
            <a:r>
              <a:rPr lang="ru-RU" i="1" dirty="0" smtClean="0"/>
              <a:t>«</a:t>
            </a:r>
            <a:r>
              <a:rPr lang="ru-RU" i="1" dirty="0" err="1" smtClean="0"/>
              <a:t>Прокляті</a:t>
            </a:r>
            <a:r>
              <a:rPr lang="ru-RU" i="1" dirty="0" smtClean="0"/>
              <a:t> </a:t>
            </a:r>
            <a:r>
              <a:rPr lang="ru-RU" i="1" dirty="0" err="1" smtClean="0"/>
              <a:t>жінки</a:t>
            </a:r>
            <a:r>
              <a:rPr lang="ru-RU" i="1" dirty="0" smtClean="0"/>
              <a:t> (у </a:t>
            </a:r>
            <a:r>
              <a:rPr lang="ru-RU" i="1" dirty="0" err="1" smtClean="0"/>
              <a:t>тьмяному</a:t>
            </a:r>
            <a:r>
              <a:rPr lang="ru-RU" i="1" dirty="0" smtClean="0"/>
              <a:t> </a:t>
            </a:r>
            <a:r>
              <a:rPr lang="ru-RU" i="1" dirty="0" err="1" smtClean="0"/>
              <a:t>сяйві</a:t>
            </a:r>
            <a:r>
              <a:rPr lang="ru-RU" i="1" dirty="0" smtClean="0"/>
              <a:t>)»</a:t>
            </a:r>
            <a:r>
              <a:rPr lang="ru-RU" dirty="0" smtClean="0"/>
              <a:t>, </a:t>
            </a:r>
            <a:r>
              <a:rPr lang="ru-RU" i="1" dirty="0" smtClean="0"/>
              <a:t>«Лета»</a:t>
            </a:r>
            <a:r>
              <a:rPr lang="ru-RU" dirty="0" smtClean="0"/>
              <a:t>, </a:t>
            </a:r>
            <a:r>
              <a:rPr lang="ru-RU" i="1" dirty="0" smtClean="0"/>
              <a:t>«</a:t>
            </a:r>
            <a:r>
              <a:rPr lang="ru-RU" i="1" dirty="0" err="1" smtClean="0"/>
              <a:t>Тій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надміру</a:t>
            </a:r>
            <a:r>
              <a:rPr lang="ru-RU" i="1" dirty="0" smtClean="0"/>
              <a:t> весела»</a:t>
            </a:r>
            <a:r>
              <a:rPr lang="ru-RU" dirty="0" smtClean="0"/>
              <a:t>, </a:t>
            </a:r>
            <a:r>
              <a:rPr lang="ru-RU" i="1" dirty="0" smtClean="0"/>
              <a:t>«</a:t>
            </a:r>
            <a:r>
              <a:rPr lang="ru-RU" i="1" dirty="0" err="1" smtClean="0"/>
              <a:t>Біжутерія</a:t>
            </a:r>
            <a:r>
              <a:rPr lang="ru-RU" i="1" dirty="0" smtClean="0"/>
              <a:t>»</a:t>
            </a:r>
            <a:r>
              <a:rPr lang="ru-RU" dirty="0" smtClean="0"/>
              <a:t> та </a:t>
            </a:r>
            <a:r>
              <a:rPr lang="ru-RU" i="1" dirty="0" smtClean="0"/>
              <a:t>«</a:t>
            </a:r>
            <a:r>
              <a:rPr lang="ru-RU" i="1" dirty="0" err="1" smtClean="0"/>
              <a:t>Метаморфози</a:t>
            </a:r>
            <a:r>
              <a:rPr lang="ru-RU" i="1" dirty="0" smtClean="0"/>
              <a:t> </a:t>
            </a:r>
            <a:r>
              <a:rPr lang="ru-RU" i="1" dirty="0" err="1" smtClean="0"/>
              <a:t>вампіра</a:t>
            </a:r>
            <a:r>
              <a:rPr lang="ru-RU" i="1" dirty="0" smtClean="0"/>
              <a:t>»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</a:t>
            </a:r>
            <a:r>
              <a:rPr lang="ru-RU" dirty="0" err="1" smtClean="0"/>
              <a:t>вийшли</a:t>
            </a:r>
            <a:r>
              <a:rPr lang="ru-RU" dirty="0" smtClean="0"/>
              <a:t> в </a:t>
            </a:r>
            <a:r>
              <a:rPr lang="ru-RU" dirty="0" err="1" smtClean="0">
                <a:hlinkClick r:id="rId3" tooltip="Брюссель"/>
              </a:rPr>
              <a:t>Брюсселі</a:t>
            </a:r>
            <a:r>
              <a:rPr lang="ru-RU" dirty="0" smtClean="0"/>
              <a:t> </a:t>
            </a:r>
            <a:r>
              <a:rPr lang="ru-RU" dirty="0" err="1" smtClean="0"/>
              <a:t>окремою</a:t>
            </a:r>
            <a:r>
              <a:rPr lang="ru-RU" dirty="0" smtClean="0"/>
              <a:t> </a:t>
            </a:r>
            <a:r>
              <a:rPr lang="ru-RU" dirty="0" err="1" smtClean="0"/>
              <a:t>збіркою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en-US" i="1" dirty="0" smtClean="0"/>
              <a:t>Les </a:t>
            </a:r>
            <a:r>
              <a:rPr lang="en-US" i="1" dirty="0" err="1" smtClean="0"/>
              <a:t>Épaves</a:t>
            </a:r>
            <a:r>
              <a:rPr lang="en-US" i="1" dirty="0" smtClean="0"/>
              <a:t>»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txBody>
          <a:bodyPr>
            <a:noAutofit/>
          </a:bodyPr>
          <a:lstStyle/>
          <a:p>
            <a:r>
              <a:rPr lang="ru-RU" sz="1600" dirty="0" smtClean="0"/>
              <a:t>У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віршах</a:t>
            </a:r>
            <a:r>
              <a:rPr lang="ru-RU" sz="1600" dirty="0" smtClean="0"/>
              <a:t> </a:t>
            </a:r>
            <a:r>
              <a:rPr lang="ru-RU" sz="1600" dirty="0" smtClean="0"/>
              <a:t>(«</a:t>
            </a:r>
            <a:r>
              <a:rPr lang="ru-RU" sz="1600" dirty="0" err="1" smtClean="0"/>
              <a:t>Квіти</a:t>
            </a:r>
            <a:r>
              <a:rPr lang="ru-RU" sz="1600" dirty="0" smtClean="0"/>
              <a:t> зла») </a:t>
            </a:r>
            <a:r>
              <a:rPr lang="ru-RU" sz="1600" dirty="0" err="1" smtClean="0"/>
              <a:t>протиставляються</a:t>
            </a:r>
            <a:r>
              <a:rPr lang="ru-RU" sz="1600" dirty="0" smtClean="0"/>
              <a:t> Добро і Зло. </a:t>
            </a:r>
            <a:r>
              <a:rPr lang="ru-RU" sz="1600" dirty="0" err="1" smtClean="0"/>
              <a:t>Бодлерівське</a:t>
            </a:r>
            <a:r>
              <a:rPr lang="ru-RU" sz="1600" dirty="0" smtClean="0"/>
              <a:t> добро —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зовсім</a:t>
            </a:r>
            <a:r>
              <a:rPr lang="ru-RU" sz="1600" dirty="0" smtClean="0"/>
              <a:t> не </a:t>
            </a:r>
            <a:r>
              <a:rPr lang="ru-RU" sz="1600" dirty="0" err="1" smtClean="0"/>
              <a:t>християнська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любов</a:t>
            </a:r>
            <a:r>
              <a:rPr lang="ru-RU" sz="1600" dirty="0" smtClean="0"/>
              <a:t> (до Бога </a:t>
            </a:r>
            <a:r>
              <a:rPr lang="ru-RU" sz="1600" dirty="0" err="1" smtClean="0"/>
              <a:t>чи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людей),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всепоглинаюча</a:t>
            </a:r>
            <a:r>
              <a:rPr lang="ru-RU" sz="1600" dirty="0" smtClean="0"/>
              <a:t> </a:t>
            </a:r>
            <a:r>
              <a:rPr lang="ru-RU" sz="1600" dirty="0" err="1" smtClean="0"/>
              <a:t>жага</a:t>
            </a:r>
            <a:r>
              <a:rPr lang="ru-RU" sz="1600" dirty="0" smtClean="0"/>
              <a:t> </a:t>
            </a:r>
            <a:r>
              <a:rPr lang="ru-RU" sz="1600" dirty="0" err="1" smtClean="0"/>
              <a:t>злиття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вічним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нескінченним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світом</a:t>
            </a:r>
            <a:r>
              <a:rPr lang="ru-RU" sz="1600" dirty="0" smtClean="0"/>
              <a:t> — </a:t>
            </a:r>
            <a:r>
              <a:rPr lang="ru-RU" sz="1600" dirty="0" err="1" smtClean="0"/>
              <a:t>жага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задоволена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тілесними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позаморальну</a:t>
            </a:r>
            <a:r>
              <a:rPr lang="ru-RU" sz="1600" dirty="0" smtClean="0"/>
              <a:t> природу. І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в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— </a:t>
            </a:r>
            <a:r>
              <a:rPr lang="ru-RU" sz="1600" dirty="0" err="1" smtClean="0"/>
              <a:t>корінь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амбівалентності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Бодлера</a:t>
            </a:r>
            <a:r>
              <a:rPr lang="ru-RU" sz="1600" dirty="0" smtClean="0"/>
              <a:t>. Два </a:t>
            </a:r>
            <a:r>
              <a:rPr lang="ru-RU" sz="1600" dirty="0" err="1" smtClean="0"/>
              <a:t>протилежні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полюси</a:t>
            </a:r>
            <a:r>
              <a:rPr lang="ru-RU" sz="1600" dirty="0" smtClean="0"/>
              <a:t> — Добро </a:t>
            </a:r>
            <a:r>
              <a:rPr lang="ru-RU" sz="1600" dirty="0" err="1" smtClean="0"/>
              <a:t>і</a:t>
            </a:r>
            <a:r>
              <a:rPr lang="ru-RU" sz="1600" dirty="0" smtClean="0"/>
              <a:t> Зло, дух </a:t>
            </a:r>
            <a:r>
              <a:rPr lang="ru-RU" sz="1600" dirty="0" err="1" smtClean="0"/>
              <a:t>і</a:t>
            </a:r>
            <a:r>
              <a:rPr lang="ru-RU" sz="1600" dirty="0" smtClean="0"/>
              <a:t> плоть, Бог </a:t>
            </a:r>
            <a:r>
              <a:rPr lang="ru-RU" sz="1600" dirty="0" err="1" smtClean="0"/>
              <a:t>і</a:t>
            </a:r>
            <a:r>
              <a:rPr lang="ru-RU" sz="1600" dirty="0" smtClean="0"/>
              <a:t> Сатана — </a:t>
            </a:r>
            <a:r>
              <a:rPr lang="ru-RU" sz="1600" dirty="0" err="1" smtClean="0"/>
              <a:t>починають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перетворюватись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одне</a:t>
            </a:r>
            <a:r>
              <a:rPr lang="ru-RU" sz="1600" dirty="0" smtClean="0"/>
              <a:t> в </a:t>
            </a:r>
            <a:r>
              <a:rPr lang="ru-RU" sz="1600" dirty="0" err="1" smtClean="0"/>
              <a:t>одне</a:t>
            </a:r>
            <a:r>
              <a:rPr lang="ru-RU" sz="1600" dirty="0" smtClean="0"/>
              <a:t>. Сатана </a:t>
            </a:r>
            <a:r>
              <a:rPr lang="ru-RU" sz="1600" dirty="0" err="1" smtClean="0"/>
              <a:t>виступає</a:t>
            </a:r>
            <a:r>
              <a:rPr lang="ru-RU" sz="1600" dirty="0" smtClean="0"/>
              <a:t> як </a:t>
            </a:r>
            <a:r>
              <a:rPr lang="ru-RU" sz="1600" dirty="0" err="1" smtClean="0"/>
              <a:t>втілений</a:t>
            </a:r>
            <a:r>
              <a:rPr lang="ru-RU" sz="1600" dirty="0" smtClean="0"/>
              <a:t> голос </a:t>
            </a:r>
            <a:r>
              <a:rPr lang="ru-RU" sz="1600" dirty="0" err="1" smtClean="0"/>
              <a:t>плоті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тугою за </a:t>
            </a:r>
            <a:r>
              <a:rPr lang="ru-RU" sz="1600" dirty="0" err="1" smtClean="0"/>
              <a:t>неможливим</a:t>
            </a:r>
            <a:r>
              <a:rPr lang="ru-RU" sz="1600" dirty="0" smtClean="0"/>
              <a:t>, яка, у свою </a:t>
            </a:r>
            <a:r>
              <a:rPr lang="ru-RU" sz="1600" dirty="0" err="1" smtClean="0"/>
              <a:t>чергу</a:t>
            </a:r>
            <a:r>
              <a:rPr lang="ru-RU" sz="1600" dirty="0" smtClean="0"/>
              <a:t>,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б </a:t>
            </a:r>
            <a:r>
              <a:rPr lang="ru-RU" sz="1600" dirty="0" err="1" smtClean="0"/>
              <a:t>якесь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матеріального</a:t>
            </a:r>
            <a:r>
              <a:rPr lang="ru-RU" sz="1600" dirty="0" smtClean="0"/>
              <a:t>. Ось </a:t>
            </a:r>
            <a:r>
              <a:rPr lang="ru-RU" sz="1600" dirty="0" err="1" smtClean="0"/>
              <a:t>чому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бодлерівський</a:t>
            </a:r>
            <a:r>
              <a:rPr lang="ru-RU" sz="1600" dirty="0" smtClean="0"/>
              <a:t> Сатана не ангел, а </a:t>
            </a:r>
            <a:r>
              <a:rPr lang="ru-RU" sz="1600" dirty="0" err="1" smtClean="0"/>
              <a:t>передусім</a:t>
            </a:r>
            <a:r>
              <a:rPr lang="ru-RU" sz="1600" dirty="0" smtClean="0"/>
              <a:t> </a:t>
            </a:r>
            <a:r>
              <a:rPr lang="ru-RU" sz="1600" dirty="0" err="1" smtClean="0"/>
              <a:t>земне</a:t>
            </a:r>
            <a:r>
              <a:rPr lang="ru-RU" sz="1600" dirty="0" smtClean="0"/>
              <a:t> </a:t>
            </a:r>
            <a:r>
              <a:rPr lang="ru-RU" sz="1600" dirty="0" err="1" smtClean="0"/>
              <a:t>втілення</a:t>
            </a:r>
            <a:r>
              <a:rPr lang="ru-RU" sz="1600" dirty="0" smtClean="0"/>
              <a:t> Бога, а Бог — </a:t>
            </a:r>
            <a:r>
              <a:rPr lang="ru-RU" sz="1600" dirty="0" err="1" smtClean="0"/>
              <a:t>земний</a:t>
            </a:r>
            <a:r>
              <a:rPr lang="ru-RU" sz="1600" dirty="0" smtClean="0"/>
              <a:t> Сатана,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«</a:t>
            </a:r>
            <a:r>
              <a:rPr lang="ru-RU" sz="1600" dirty="0" err="1" smtClean="0"/>
              <a:t>безодні</a:t>
            </a:r>
            <a:r>
              <a:rPr lang="ru-RU" sz="1600" dirty="0" smtClean="0"/>
              <a:t>» </a:t>
            </a:r>
            <a:r>
              <a:rPr lang="ru-RU" sz="1600" dirty="0" err="1" smtClean="0"/>
              <a:t>притягують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водночас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відштовхують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поета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завмирає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ними, </a:t>
            </a:r>
            <a:r>
              <a:rPr lang="ru-RU" sz="1600" dirty="0" err="1" smtClean="0"/>
              <a:t>зачарований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обійнятий</a:t>
            </a:r>
            <a:r>
              <a:rPr lang="ru-RU" sz="1600" dirty="0" smtClean="0"/>
              <a:t> </a:t>
            </a:r>
            <a:r>
              <a:rPr lang="ru-RU" sz="1600" dirty="0" err="1" smtClean="0"/>
              <a:t>жахом</a:t>
            </a:r>
            <a:r>
              <a:rPr lang="ru-RU" sz="1600" dirty="0" smtClean="0"/>
              <a:t>.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вірш</a:t>
            </a:r>
            <a:r>
              <a:rPr lang="ru-RU" sz="1600" dirty="0" smtClean="0"/>
              <a:t> </a:t>
            </a:r>
            <a:r>
              <a:rPr lang="ru-RU" sz="1600" dirty="0" err="1" smtClean="0"/>
              <a:t>Бодлера</a:t>
            </a:r>
            <a:r>
              <a:rPr lang="ru-RU" sz="1600" dirty="0" smtClean="0"/>
              <a:t> «</a:t>
            </a:r>
            <a:r>
              <a:rPr lang="ru-RU" sz="1600" dirty="0" err="1" smtClean="0"/>
              <a:t>Гімн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краси</a:t>
            </a:r>
            <a:r>
              <a:rPr lang="ru-RU" sz="1600" dirty="0" smtClean="0"/>
              <a:t>», де </a:t>
            </a:r>
            <a:r>
              <a:rPr lang="ru-RU" sz="1600" dirty="0" err="1" smtClean="0"/>
              <a:t>утверджується</a:t>
            </a:r>
            <a:r>
              <a:rPr lang="ru-RU" sz="1600" dirty="0" smtClean="0"/>
              <a:t> думка,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Добро </a:t>
            </a:r>
            <a:r>
              <a:rPr lang="ru-RU" sz="1600" dirty="0" err="1" smtClean="0"/>
              <a:t>й</a:t>
            </a:r>
            <a:r>
              <a:rPr lang="ru-RU" sz="1600" dirty="0" smtClean="0"/>
              <a:t> Зло </a:t>
            </a:r>
            <a:r>
              <a:rPr lang="ru-RU" sz="1600" dirty="0" err="1" smtClean="0"/>
              <a:t>однаковою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мірою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джерелом</a:t>
            </a:r>
            <a:r>
              <a:rPr lang="ru-RU" sz="1600" dirty="0" smtClean="0"/>
              <a:t> прекрасного.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err="1" smtClean="0"/>
              <a:t>Чи</a:t>
            </a:r>
            <a:r>
              <a:rPr lang="ru-RU" sz="1600" i="1" dirty="0" smtClean="0"/>
              <a:t> Бог, </a:t>
            </a:r>
            <a:r>
              <a:rPr lang="ru-RU" sz="1600" i="1" dirty="0" err="1" smtClean="0"/>
              <a:t>чи</a:t>
            </a:r>
            <a:r>
              <a:rPr lang="ru-RU" sz="1600" i="1" dirty="0" smtClean="0"/>
              <a:t> Сатана, </a:t>
            </a:r>
            <a:r>
              <a:rPr lang="ru-RU" sz="1600" i="1" dirty="0" err="1" smtClean="0"/>
              <a:t>чи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ніжний</a:t>
            </a:r>
            <a:r>
              <a:rPr lang="ru-RU" sz="1600" i="1" dirty="0" smtClean="0"/>
              <a:t> Херувим,</a:t>
            </a:r>
            <a:br>
              <a:rPr lang="ru-RU" sz="1600" i="1" dirty="0" smtClean="0"/>
            </a:br>
            <a:r>
              <a:rPr lang="ru-RU" sz="1600" i="1" dirty="0" err="1" smtClean="0"/>
              <a:t>Щоб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лиш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тягар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життя</a:t>
            </a:r>
            <a:r>
              <a:rPr lang="ru-RU" sz="1600" i="1" dirty="0" smtClean="0"/>
              <a:t>,</a:t>
            </a:r>
            <a:br>
              <a:rPr lang="ru-RU" sz="1600" i="1" dirty="0" smtClean="0"/>
            </a:br>
            <a:r>
              <a:rPr lang="ru-RU" sz="1600" i="1" dirty="0" smtClean="0"/>
              <a:t>о </a:t>
            </a:r>
            <a:r>
              <a:rPr lang="ru-RU" sz="1600" i="1" dirty="0" err="1" smtClean="0"/>
              <a:t>владарко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натхненна</a:t>
            </a:r>
            <a:r>
              <a:rPr lang="ru-RU" sz="1600" i="1" dirty="0" smtClean="0"/>
              <a:t>,</a:t>
            </a:r>
            <a:br>
              <a:rPr lang="ru-RU" sz="1600" i="1" dirty="0" smtClean="0"/>
            </a:br>
            <a:r>
              <a:rPr lang="ru-RU" sz="1600" i="1" dirty="0" err="1" smtClean="0"/>
              <a:t>Зробила</a:t>
            </a:r>
            <a:r>
              <a:rPr lang="ru-RU" sz="1600" i="1" dirty="0" smtClean="0"/>
              <a:t> легшим </a:t>
            </a:r>
            <a:r>
              <a:rPr lang="ru-RU" sz="1600" i="1" dirty="0" err="1" smtClean="0"/>
              <a:t>ти</a:t>
            </a:r>
            <a:r>
              <a:rPr lang="ru-RU" sz="1600" i="1" dirty="0" smtClean="0"/>
              <a:t>,</a:t>
            </a:r>
            <a:br>
              <a:rPr lang="ru-RU" sz="1600" i="1" dirty="0" smtClean="0"/>
            </a:br>
            <a:r>
              <a:rPr lang="ru-RU" sz="1600" i="1" dirty="0" smtClean="0"/>
              <a:t>а </a:t>
            </a:r>
            <a:r>
              <a:rPr lang="ru-RU" sz="1600" i="1" dirty="0" err="1" smtClean="0"/>
              <a:t>всесвіт</a:t>
            </a:r>
            <a:r>
              <a:rPr lang="ru-RU" sz="1600" i="1" dirty="0" smtClean="0"/>
              <a:t> — </a:t>
            </a:r>
            <a:r>
              <a:rPr lang="ru-RU" sz="1600" i="1" dirty="0" err="1" smtClean="0"/>
              <a:t>менш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гидким</a:t>
            </a:r>
            <a:r>
              <a:rPr lang="ru-RU" sz="1600" i="1" dirty="0" smtClean="0"/>
              <a:t>!</a:t>
            </a:r>
            <a:br>
              <a:rPr lang="ru-RU" sz="1600" i="1" dirty="0" smtClean="0"/>
            </a:br>
            <a:r>
              <a:rPr lang="ru-RU" sz="1600" i="1" dirty="0" smtClean="0"/>
              <a:t>(переклад </a:t>
            </a:r>
            <a:r>
              <a:rPr lang="ru-RU" sz="1600" i="1" dirty="0" err="1" smtClean="0"/>
              <a:t>Д.Павличка</a:t>
            </a:r>
            <a:r>
              <a:rPr lang="ru-RU" sz="1600" i="1" dirty="0" smtClean="0"/>
              <a:t>)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Краса у </a:t>
            </a:r>
            <a:r>
              <a:rPr lang="ru-RU" dirty="0" err="1" smtClean="0"/>
              <a:t>віршах</a:t>
            </a:r>
            <a:r>
              <a:rPr lang="ru-RU" dirty="0" smtClean="0"/>
              <a:t> </a:t>
            </a:r>
            <a:r>
              <a:rPr lang="ru-RU" dirty="0" err="1" smtClean="0"/>
              <a:t>Бодлера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то в </a:t>
            </a:r>
            <a:r>
              <a:rPr lang="ru-RU" dirty="0" err="1" smtClean="0"/>
              <a:t>образі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, </a:t>
            </a:r>
            <a:r>
              <a:rPr lang="ru-RU" dirty="0" err="1" smtClean="0"/>
              <a:t>котрій</a:t>
            </a:r>
            <a:r>
              <a:rPr lang="ru-RU" dirty="0" smtClean="0"/>
              <a:t> </a:t>
            </a:r>
            <a:r>
              <a:rPr lang="ru-RU" dirty="0" err="1" smtClean="0"/>
              <a:t>смуток</a:t>
            </a:r>
            <a:r>
              <a:rPr lang="ru-RU" dirty="0" smtClean="0"/>
              <a:t> </a:t>
            </a:r>
            <a:r>
              <a:rPr lang="ru-RU" dirty="0" err="1" smtClean="0"/>
              <a:t>додає</a:t>
            </a:r>
            <a:r>
              <a:rPr lang="ru-RU" dirty="0" smtClean="0"/>
              <a:t> </a:t>
            </a:r>
            <a:r>
              <a:rPr lang="ru-RU" dirty="0" err="1" smtClean="0"/>
              <a:t>чарівності</a:t>
            </a:r>
            <a:r>
              <a:rPr lang="ru-RU" dirty="0" smtClean="0"/>
              <a:t> («</a:t>
            </a:r>
            <a:r>
              <a:rPr lang="ru-RU" dirty="0" err="1" smtClean="0"/>
              <a:t>Сумний</a:t>
            </a:r>
            <a:r>
              <a:rPr lang="ru-RU" dirty="0" smtClean="0"/>
              <a:t> мадригал», «</a:t>
            </a:r>
            <a:r>
              <a:rPr lang="ru-RU" dirty="0" err="1" smtClean="0"/>
              <a:t>Рудій</a:t>
            </a:r>
            <a:r>
              <a:rPr lang="ru-RU" dirty="0" smtClean="0"/>
              <a:t> </a:t>
            </a:r>
            <a:r>
              <a:rPr lang="ru-RU" dirty="0" err="1" smtClean="0"/>
              <a:t>жебрачці</a:t>
            </a:r>
            <a:r>
              <a:rPr lang="ru-RU" dirty="0" smtClean="0"/>
              <a:t>», «До </a:t>
            </a:r>
            <a:r>
              <a:rPr lang="ru-RU" dirty="0" err="1" smtClean="0"/>
              <a:t>перехожої</a:t>
            </a:r>
            <a:r>
              <a:rPr lang="ru-RU" dirty="0" smtClean="0"/>
              <a:t>»), то у </a:t>
            </a:r>
            <a:r>
              <a:rPr lang="ru-RU" dirty="0" err="1" smtClean="0"/>
              <a:t>статуї</a:t>
            </a:r>
            <a:r>
              <a:rPr lang="ru-RU" dirty="0" smtClean="0"/>
              <a:t>, </a:t>
            </a:r>
            <a:r>
              <a:rPr lang="ru-RU" dirty="0" err="1" smtClean="0"/>
              <a:t>незворушній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непохитній</a:t>
            </a:r>
            <a:r>
              <a:rPr lang="ru-RU" dirty="0" smtClean="0"/>
              <a:t>, об груди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розбивається</a:t>
            </a:r>
            <a:r>
              <a:rPr lang="ru-RU" dirty="0" smtClean="0"/>
              <a:t> </a:t>
            </a:r>
            <a:r>
              <a:rPr lang="ru-RU" dirty="0" err="1" smtClean="0"/>
              <a:t>кожний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осягнути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таємницю</a:t>
            </a:r>
            <a:r>
              <a:rPr lang="ru-RU" dirty="0" smtClean="0"/>
              <a:t> («</a:t>
            </a:r>
            <a:r>
              <a:rPr lang="ru-RU" dirty="0" err="1" smtClean="0"/>
              <a:t>Гімн</a:t>
            </a:r>
            <a:r>
              <a:rPr lang="ru-RU" dirty="0" smtClean="0"/>
              <a:t> </a:t>
            </a:r>
            <a:r>
              <a:rPr lang="ru-RU" dirty="0" err="1" smtClean="0"/>
              <a:t>краси</a:t>
            </a:r>
            <a:r>
              <a:rPr lang="ru-RU" dirty="0" smtClean="0"/>
              <a:t>»). </a:t>
            </a:r>
            <a:r>
              <a:rPr lang="ru-RU" dirty="0" err="1" smtClean="0"/>
              <a:t>Поетові</a:t>
            </a:r>
            <a:r>
              <a:rPr lang="ru-RU" dirty="0" smtClean="0"/>
              <a:t> </a:t>
            </a:r>
            <a:r>
              <a:rPr lang="ru-RU" dirty="0" err="1" smtClean="0"/>
              <a:t>невідоме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краси</a:t>
            </a:r>
            <a:r>
              <a:rPr lang="ru-RU" dirty="0" smtClean="0"/>
              <a:t>: </a:t>
            </a:r>
            <a:r>
              <a:rPr lang="ru-RU" dirty="0" err="1" smtClean="0"/>
              <a:t>можливо</a:t>
            </a:r>
            <a:r>
              <a:rPr lang="ru-RU" dirty="0" smtClean="0"/>
              <a:t>, вона </a:t>
            </a:r>
            <a:r>
              <a:rPr lang="ru-RU" dirty="0" err="1" smtClean="0"/>
              <a:t>зійшла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' небес, а </a:t>
            </a:r>
            <a:r>
              <a:rPr lang="ru-RU" dirty="0" err="1" smtClean="0"/>
              <a:t>може,піднялася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морської</a:t>
            </a:r>
            <a:r>
              <a:rPr lang="ru-RU" dirty="0" smtClean="0"/>
              <a:t> </a:t>
            </a:r>
            <a:r>
              <a:rPr lang="ru-RU" dirty="0" err="1" smtClean="0"/>
              <a:t>безодні</a:t>
            </a:r>
            <a:r>
              <a:rPr lang="ru-RU" dirty="0" smtClean="0"/>
              <a:t>. Але </a:t>
            </a:r>
            <a:r>
              <a:rPr lang="ru-RU" dirty="0" err="1" smtClean="0"/>
              <a:t>саме</a:t>
            </a:r>
            <a:r>
              <a:rPr lang="ru-RU" dirty="0" smtClean="0"/>
              <a:t> краса, </a:t>
            </a:r>
            <a:r>
              <a:rPr lang="ru-RU" dirty="0" err="1" smtClean="0"/>
              <a:t>якого</a:t>
            </a:r>
            <a:r>
              <a:rPr lang="ru-RU" dirty="0" smtClean="0"/>
              <a:t> б </a:t>
            </a:r>
            <a:r>
              <a:rPr lang="ru-RU" dirty="0" err="1" smtClean="0"/>
              <a:t>походження</a:t>
            </a:r>
            <a:r>
              <a:rPr lang="ru-RU" dirty="0" smtClean="0"/>
              <a:t> вона не </a:t>
            </a:r>
            <a:r>
              <a:rPr lang="ru-RU" dirty="0" err="1" smtClean="0"/>
              <a:t>була</a:t>
            </a:r>
            <a:r>
              <a:rPr lang="ru-RU" dirty="0" smtClean="0"/>
              <a:t>,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ближчим</a:t>
            </a:r>
            <a:r>
              <a:rPr lang="ru-RU" dirty="0" smtClean="0"/>
              <a:t>, а </a:t>
            </a:r>
            <a:r>
              <a:rPr lang="ru-RU" dirty="0" err="1" smtClean="0"/>
              <a:t>удари</a:t>
            </a:r>
            <a:r>
              <a:rPr lang="ru-RU" dirty="0" smtClean="0"/>
              <a:t> </a:t>
            </a:r>
            <a:r>
              <a:rPr lang="ru-RU" dirty="0" err="1" smtClean="0"/>
              <a:t>долі</a:t>
            </a:r>
            <a:r>
              <a:rPr lang="ru-RU" dirty="0" smtClean="0"/>
              <a:t> </a:t>
            </a:r>
            <a:r>
              <a:rPr lang="ru-RU" dirty="0" err="1" smtClean="0"/>
              <a:t>слабкішими</a:t>
            </a:r>
            <a:r>
              <a:rPr lang="ru-RU" dirty="0" smtClean="0"/>
              <a:t>. </a:t>
            </a:r>
            <a:r>
              <a:rPr lang="ru-RU" dirty="0" err="1" smtClean="0"/>
              <a:t>Відчуття</a:t>
            </a:r>
            <a:r>
              <a:rPr lang="ru-RU" dirty="0" smtClean="0"/>
              <a:t> «</a:t>
            </a:r>
            <a:r>
              <a:rPr lang="ru-RU" dirty="0" err="1" smtClean="0"/>
              <a:t>жахів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» </a:t>
            </a:r>
            <a:r>
              <a:rPr lang="ru-RU" dirty="0" err="1" smtClean="0"/>
              <a:t>штовхало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до </a:t>
            </a:r>
            <a:r>
              <a:rPr lang="ru-RU" dirty="0" err="1" smtClean="0"/>
              <a:t>пошуків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незнаної</a:t>
            </a:r>
            <a:r>
              <a:rPr lang="ru-RU" dirty="0" smtClean="0"/>
              <a:t> </a:t>
            </a:r>
            <a:r>
              <a:rPr lang="ru-RU" dirty="0" err="1" smtClean="0"/>
              <a:t>краси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на </a:t>
            </a:r>
            <a:r>
              <a:rPr lang="ru-RU" dirty="0" err="1" smtClean="0"/>
              <a:t>ґрунті</a:t>
            </a:r>
            <a:r>
              <a:rPr lang="ru-RU" dirty="0" smtClean="0"/>
              <a:t> </a:t>
            </a:r>
            <a:r>
              <a:rPr lang="ru-RU" dirty="0" err="1" smtClean="0"/>
              <a:t>розкладу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відчаю</a:t>
            </a:r>
            <a:r>
              <a:rPr lang="ru-RU" dirty="0" smtClean="0"/>
              <a:t>, у </a:t>
            </a:r>
            <a:r>
              <a:rPr lang="ru-RU" dirty="0" err="1" smtClean="0"/>
              <a:t>світі</a:t>
            </a:r>
            <a:r>
              <a:rPr lang="ru-RU" dirty="0" smtClean="0"/>
              <a:t>, де </a:t>
            </a:r>
            <a:r>
              <a:rPr lang="ru-RU" dirty="0" err="1" smtClean="0"/>
              <a:t>торжествує</a:t>
            </a:r>
            <a:r>
              <a:rPr lang="ru-RU" dirty="0" smtClean="0"/>
              <a:t> зло. Не </a:t>
            </a:r>
            <a:r>
              <a:rPr lang="ru-RU" dirty="0" err="1" smtClean="0"/>
              <a:t>випадково</a:t>
            </a:r>
            <a:r>
              <a:rPr lang="ru-RU" dirty="0" smtClean="0"/>
              <a:t> у </a:t>
            </a:r>
            <a:r>
              <a:rPr lang="ru-RU" dirty="0" err="1" smtClean="0"/>
              <a:t>передмові</a:t>
            </a:r>
            <a:r>
              <a:rPr lang="ru-RU" dirty="0" smtClean="0"/>
              <a:t> до «</a:t>
            </a:r>
            <a:r>
              <a:rPr lang="ru-RU" dirty="0" err="1" smtClean="0"/>
              <a:t>Квітів</a:t>
            </a:r>
            <a:r>
              <a:rPr lang="ru-RU" dirty="0" smtClean="0"/>
              <a:t> зла» </a:t>
            </a:r>
            <a:r>
              <a:rPr lang="ru-RU" dirty="0" err="1" smtClean="0"/>
              <a:t>Бодлер</a:t>
            </a:r>
            <a:r>
              <a:rPr lang="ru-RU" dirty="0" smtClean="0"/>
              <a:t> </a:t>
            </a:r>
            <a:r>
              <a:rPr lang="ru-RU" dirty="0" err="1" smtClean="0"/>
              <a:t>сформулював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пункт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естетичної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як «</a:t>
            </a:r>
            <a:r>
              <a:rPr lang="ru-RU" dirty="0" err="1" smtClean="0"/>
              <a:t>видобування</a:t>
            </a:r>
            <a:r>
              <a:rPr lang="ru-RU" dirty="0" smtClean="0"/>
              <a:t> </a:t>
            </a:r>
            <a:r>
              <a:rPr lang="ru-RU" dirty="0" err="1" smtClean="0"/>
              <a:t>краси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зла».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Домінантами</a:t>
            </a:r>
            <a:r>
              <a:rPr lang="ru-RU" dirty="0" smtClean="0"/>
              <a:t> </a:t>
            </a:r>
            <a:r>
              <a:rPr lang="ru-RU" dirty="0" err="1" smtClean="0"/>
              <a:t>поетики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Бодлера</a:t>
            </a:r>
            <a:r>
              <a:rPr lang="ru-RU" dirty="0" smtClean="0"/>
              <a:t> «</a:t>
            </a:r>
            <a:r>
              <a:rPr lang="ru-RU" dirty="0" err="1" smtClean="0"/>
              <a:t>Квіти</a:t>
            </a:r>
            <a:r>
              <a:rPr lang="ru-RU" dirty="0" smtClean="0"/>
              <a:t> зла» </a:t>
            </a:r>
            <a:r>
              <a:rPr lang="ru-RU" dirty="0" err="1" smtClean="0"/>
              <a:t>є</a:t>
            </a:r>
            <a:r>
              <a:rPr lang="ru-RU" dirty="0" smtClean="0"/>
              <a:t> контраст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символіка</a:t>
            </a:r>
            <a:r>
              <a:rPr lang="ru-RU" dirty="0" smtClean="0"/>
              <a:t>. </a:t>
            </a:r>
            <a:r>
              <a:rPr lang="ru-RU" dirty="0" err="1" smtClean="0"/>
              <a:t>Протилежності</a:t>
            </a:r>
            <a:r>
              <a:rPr lang="ru-RU" dirty="0" smtClean="0"/>
              <a:t> </a:t>
            </a:r>
            <a:r>
              <a:rPr lang="ru-RU" dirty="0" err="1" smtClean="0"/>
              <a:t>доводяться</a:t>
            </a:r>
            <a:r>
              <a:rPr lang="ru-RU" dirty="0" smtClean="0"/>
              <a:t> до </a:t>
            </a:r>
            <a:r>
              <a:rPr lang="ru-RU" dirty="0" err="1" smtClean="0"/>
              <a:t>крайньої</a:t>
            </a:r>
            <a:r>
              <a:rPr lang="ru-RU" dirty="0" smtClean="0"/>
              <a:t> </a:t>
            </a:r>
            <a:r>
              <a:rPr lang="ru-RU" dirty="0" err="1" smtClean="0"/>
              <a:t>поляризації</a:t>
            </a:r>
            <a:r>
              <a:rPr lang="ru-RU" dirty="0" smtClean="0"/>
              <a:t>. Так, у </a:t>
            </a:r>
            <a:r>
              <a:rPr lang="ru-RU" dirty="0" err="1" smtClean="0"/>
              <a:t>вірші</a:t>
            </a:r>
            <a:r>
              <a:rPr lang="ru-RU" dirty="0" smtClean="0"/>
              <a:t> «</a:t>
            </a:r>
            <a:r>
              <a:rPr lang="ru-RU" dirty="0" err="1" smtClean="0"/>
              <a:t>Падло</a:t>
            </a:r>
            <a:r>
              <a:rPr lang="ru-RU" dirty="0" smtClean="0"/>
              <a:t>» парадоксально </a:t>
            </a:r>
            <a:r>
              <a:rPr lang="ru-RU" dirty="0" err="1" smtClean="0"/>
              <a:t>оспівується</a:t>
            </a:r>
            <a:r>
              <a:rPr lang="ru-RU" dirty="0" smtClean="0"/>
              <a:t> </a:t>
            </a:r>
            <a:r>
              <a:rPr lang="ru-RU" dirty="0" err="1" smtClean="0"/>
              <a:t>вічність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тимчасовістю</a:t>
            </a:r>
            <a:r>
              <a:rPr lang="ru-RU" dirty="0" smtClean="0"/>
              <a:t> </a:t>
            </a:r>
            <a:r>
              <a:rPr lang="ru-RU" dirty="0" err="1" smtClean="0"/>
              <a:t>матеріального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Так </a:t>
            </a:r>
            <a:r>
              <a:rPr lang="ru-RU" i="1" dirty="0" err="1" smtClean="0"/>
              <a:t>скажіть</a:t>
            </a:r>
            <a:r>
              <a:rPr lang="ru-RU" i="1" dirty="0" smtClean="0"/>
              <a:t> же, </a:t>
            </a:r>
            <a:r>
              <a:rPr lang="ru-RU" i="1" dirty="0" err="1" smtClean="0"/>
              <a:t>красо</a:t>
            </a:r>
            <a:r>
              <a:rPr lang="ru-RU" i="1" dirty="0" smtClean="0"/>
              <a:t>, </a:t>
            </a:r>
            <a:r>
              <a:rPr lang="ru-RU" i="1" dirty="0" err="1" smtClean="0"/>
              <a:t>хробакам</a:t>
            </a:r>
            <a:r>
              <a:rPr lang="ru-RU" i="1" dirty="0" smtClean="0"/>
              <a:t>,</a:t>
            </a:r>
            <a:br>
              <a:rPr lang="ru-RU" i="1" dirty="0" smtClean="0"/>
            </a:br>
            <a:r>
              <a:rPr lang="ru-RU" i="1" dirty="0" err="1" smtClean="0"/>
              <a:t>що</a:t>
            </a:r>
            <a:r>
              <a:rPr lang="ru-RU" i="1" dirty="0" smtClean="0"/>
              <a:t> в </a:t>
            </a:r>
            <a:r>
              <a:rPr lang="ru-RU" i="1" dirty="0" err="1" smtClean="0"/>
              <a:t>жадобі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поцілунками</a:t>
            </a:r>
            <a:r>
              <a:rPr lang="ru-RU" i="1" dirty="0" smtClean="0"/>
              <a:t> </a:t>
            </a:r>
            <a:r>
              <a:rPr lang="ru-RU" i="1" dirty="0" err="1" smtClean="0"/>
              <a:t>тіло</a:t>
            </a:r>
            <a:r>
              <a:rPr lang="ru-RU" i="1" dirty="0" smtClean="0"/>
              <a:t> </a:t>
            </a:r>
            <a:r>
              <a:rPr lang="ru-RU" i="1" dirty="0" err="1" smtClean="0"/>
              <a:t>пожруть</a:t>
            </a:r>
            <a:r>
              <a:rPr lang="ru-RU" i="1" dirty="0" smtClean="0"/>
              <a:t>,</a:t>
            </a:r>
            <a:br>
              <a:rPr lang="ru-RU" i="1" dirty="0" smtClean="0"/>
            </a:br>
            <a:r>
              <a:rPr lang="ru-RU" i="1" dirty="0" smtClean="0"/>
              <a:t>Я </a:t>
            </a:r>
            <a:r>
              <a:rPr lang="ru-RU" i="1" dirty="0" err="1" smtClean="0"/>
              <a:t>зберіг</a:t>
            </a:r>
            <a:r>
              <a:rPr lang="ru-RU" i="1" dirty="0" smtClean="0"/>
              <a:t> од </a:t>
            </a:r>
            <a:r>
              <a:rPr lang="ru-RU" i="1" dirty="0" err="1" smtClean="0"/>
              <a:t>кохання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тліє</a:t>
            </a:r>
            <a:r>
              <a:rPr lang="ru-RU" i="1" dirty="0" smtClean="0"/>
              <a:t> у </a:t>
            </a:r>
            <a:r>
              <a:rPr lang="ru-RU" i="1" dirty="0" err="1" smtClean="0"/>
              <a:t>гробі</a:t>
            </a:r>
            <a:r>
              <a:rPr lang="ru-RU" i="1" dirty="0" smtClean="0"/>
              <a:t>,</a:t>
            </a:r>
            <a:br>
              <a:rPr lang="ru-RU" i="1" dirty="0" smtClean="0"/>
            </a:br>
            <a:r>
              <a:rPr lang="ru-RU" i="1" dirty="0" err="1" smtClean="0"/>
              <a:t>божественну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форму, </a:t>
            </a:r>
            <a:r>
              <a:rPr lang="ru-RU" i="1" dirty="0" err="1" smtClean="0"/>
              <a:t>і</a:t>
            </a:r>
            <a:r>
              <a:rPr lang="ru-RU" i="1" dirty="0" smtClean="0"/>
              <a:t> суть.</a:t>
            </a:r>
            <a:br>
              <a:rPr lang="ru-RU" i="1" dirty="0" smtClean="0"/>
            </a:br>
            <a:r>
              <a:rPr lang="ru-RU" i="1" dirty="0" smtClean="0"/>
              <a:t>(переклад </a:t>
            </a:r>
            <a:r>
              <a:rPr lang="ru-RU" i="1" dirty="0" err="1" smtClean="0"/>
              <a:t>М.ДрайХмари</a:t>
            </a:r>
            <a:r>
              <a:rPr lang="ru-RU" i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Шарль </a:t>
            </a:r>
            <a:r>
              <a:rPr lang="ru-RU" dirty="0" err="1" smtClean="0"/>
              <a:t>Бодлер</a:t>
            </a:r>
            <a:r>
              <a:rPr lang="ru-RU" dirty="0" smtClean="0"/>
              <a:t> є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зачинателів</a:t>
            </a:r>
            <a:r>
              <a:rPr lang="ru-RU" dirty="0" smtClean="0"/>
              <a:t> </a:t>
            </a:r>
            <a:r>
              <a:rPr lang="ru-RU" dirty="0" err="1" smtClean="0"/>
              <a:t>символізму</a:t>
            </a:r>
            <a:r>
              <a:rPr lang="ru-RU" dirty="0" smtClean="0"/>
              <a:t>, але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і </a:t>
            </a:r>
            <a:r>
              <a:rPr lang="ru-RU" dirty="0" err="1" smtClean="0"/>
              <a:t>зокрема</a:t>
            </a:r>
            <a:r>
              <a:rPr lang="ru-RU" dirty="0" smtClean="0"/>
              <a:t> у </a:t>
            </a:r>
            <a:r>
              <a:rPr lang="ru-RU" dirty="0" err="1" smtClean="0"/>
              <a:t>збірці</a:t>
            </a:r>
            <a:r>
              <a:rPr lang="ru-RU" dirty="0" smtClean="0"/>
              <a:t> «</a:t>
            </a:r>
            <a:r>
              <a:rPr lang="ru-RU" dirty="0" err="1" smtClean="0"/>
              <a:t>Квіти</a:t>
            </a:r>
            <a:r>
              <a:rPr lang="ru-RU" dirty="0" smtClean="0"/>
              <a:t> зла», </a:t>
            </a:r>
            <a:r>
              <a:rPr lang="ru-RU" dirty="0" err="1" smtClean="0"/>
              <a:t>поєдналися</a:t>
            </a:r>
            <a:r>
              <a:rPr lang="ru-RU" dirty="0" smtClean="0"/>
              <a:t> </a:t>
            </a:r>
            <a:r>
              <a:rPr lang="ru-RU" dirty="0" err="1" smtClean="0"/>
              <a:t>романтичні</a:t>
            </a:r>
            <a:r>
              <a:rPr lang="ru-RU" dirty="0" smtClean="0"/>
              <a:t> й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символьні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. </a:t>
            </a:r>
            <a:r>
              <a:rPr lang="ru-RU" dirty="0" err="1" smtClean="0"/>
              <a:t>Вірші</a:t>
            </a:r>
            <a:r>
              <a:rPr lang="ru-RU" dirty="0" smtClean="0"/>
              <a:t> у «</a:t>
            </a:r>
            <a:r>
              <a:rPr lang="ru-RU" dirty="0" err="1" smtClean="0"/>
              <a:t>Квітах</a:t>
            </a:r>
            <a:r>
              <a:rPr lang="ru-RU" dirty="0" smtClean="0"/>
              <a:t> зла»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двопланову</a:t>
            </a:r>
            <a:r>
              <a:rPr lang="ru-RU" dirty="0" smtClean="0"/>
              <a:t> структуру, де на </a:t>
            </a:r>
            <a:r>
              <a:rPr lang="ru-RU" dirty="0" err="1" smtClean="0"/>
              <a:t>передньому</a:t>
            </a:r>
            <a:r>
              <a:rPr lang="ru-RU" dirty="0" smtClean="0"/>
              <a:t> </a:t>
            </a:r>
            <a:r>
              <a:rPr lang="ru-RU" dirty="0" err="1" smtClean="0"/>
              <a:t>плані</a:t>
            </a:r>
            <a:r>
              <a:rPr lang="ru-RU" dirty="0" smtClean="0"/>
              <a:t> — </a:t>
            </a:r>
            <a:r>
              <a:rPr lang="ru-RU" dirty="0" err="1" smtClean="0"/>
              <a:t>предмети</a:t>
            </a:r>
            <a:r>
              <a:rPr lang="ru-RU" dirty="0" smtClean="0"/>
              <a:t>, </a:t>
            </a:r>
            <a:r>
              <a:rPr lang="ru-RU" dirty="0" err="1" smtClean="0"/>
              <a:t>емпіричні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,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деталі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ховається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, </a:t>
            </a:r>
            <a:r>
              <a:rPr lang="ru-RU" dirty="0" err="1" smtClean="0"/>
              <a:t>абстракція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перетворює</a:t>
            </a:r>
            <a:r>
              <a:rPr lang="ru-RU" dirty="0" smtClean="0"/>
              <a:t> </a:t>
            </a:r>
            <a:r>
              <a:rPr lang="ru-RU" dirty="0" err="1" smtClean="0"/>
              <a:t>предметно-емпіричні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в </a:t>
            </a:r>
            <a:r>
              <a:rPr lang="ru-RU" dirty="0" err="1" smtClean="0"/>
              <a:t>символи</a:t>
            </a:r>
            <a:r>
              <a:rPr lang="ru-RU" dirty="0" smtClean="0"/>
              <a:t> («Альба рос»).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357298"/>
            <a:ext cx="7215238" cy="335758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Оригінал</a:t>
            </a:r>
            <a:r>
              <a:rPr lang="ru-RU" dirty="0" smtClean="0"/>
              <a:t>: </a:t>
            </a:r>
            <a:r>
              <a:rPr lang="ru-RU" dirty="0" err="1" smtClean="0"/>
              <a:t>Les</a:t>
            </a:r>
            <a:r>
              <a:rPr lang="ru-RU" dirty="0" smtClean="0"/>
              <a:t> </a:t>
            </a:r>
            <a:r>
              <a:rPr lang="ru-RU" dirty="0" err="1" smtClean="0"/>
              <a:t>Fleurs</a:t>
            </a:r>
            <a:r>
              <a:rPr lang="ru-RU" dirty="0" smtClean="0"/>
              <a:t> </a:t>
            </a:r>
            <a:r>
              <a:rPr lang="ru-RU" dirty="0" err="1" smtClean="0"/>
              <a:t>du</a:t>
            </a:r>
            <a:r>
              <a:rPr lang="ru-RU" dirty="0" smtClean="0"/>
              <a:t> </a:t>
            </a:r>
            <a:r>
              <a:rPr lang="ru-RU" dirty="0" err="1" smtClean="0"/>
              <a:t>Mal</a:t>
            </a:r>
            <a:r>
              <a:rPr lang="ru-RU" dirty="0" smtClean="0"/>
              <a:t> </a:t>
            </a:r>
          </a:p>
          <a:p>
            <a:r>
              <a:rPr lang="ru-RU" dirty="0" smtClean="0"/>
              <a:t>Жанр: </a:t>
            </a:r>
            <a:r>
              <a:rPr lang="ru-RU" dirty="0" err="1" smtClean="0"/>
              <a:t>декаденство</a:t>
            </a:r>
            <a:r>
              <a:rPr lang="ru-RU" dirty="0" smtClean="0"/>
              <a:t>, </a:t>
            </a:r>
            <a:r>
              <a:rPr lang="ru-RU" dirty="0" err="1" smtClean="0"/>
              <a:t>символізм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Автор: Шарль </a:t>
            </a:r>
            <a:r>
              <a:rPr lang="ru-RU" dirty="0" err="1" smtClean="0"/>
              <a:t>Бодлер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Мова</a:t>
            </a:r>
            <a:r>
              <a:rPr lang="ru-RU" dirty="0" smtClean="0"/>
              <a:t>: </a:t>
            </a:r>
            <a:r>
              <a:rPr lang="ru-RU" dirty="0" err="1" smtClean="0"/>
              <a:t>французька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Написаний у 1840-1857 роках.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Виданий</a:t>
            </a:r>
            <a:r>
              <a:rPr lang="ru-RU" dirty="0" smtClean="0"/>
              <a:t> у 1857 </a:t>
            </a:r>
            <a:r>
              <a:rPr lang="ru-RU" dirty="0" err="1" smtClean="0"/>
              <a:t>роц</a:t>
            </a:r>
            <a:r>
              <a:rPr lang="uk-UA" dirty="0" smtClean="0"/>
              <a:t>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142984"/>
            <a:ext cx="8143900" cy="478634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Квіти</a:t>
            </a:r>
            <a:r>
              <a:rPr lang="ru-RU" b="1" dirty="0" smtClean="0"/>
              <a:t> зла</a:t>
            </a:r>
            <a:r>
              <a:rPr lang="ru-RU" dirty="0" smtClean="0"/>
              <a:t> (</a:t>
            </a:r>
            <a:r>
              <a:rPr lang="ru-RU" dirty="0" smtClean="0">
                <a:hlinkClick r:id="rId2" tooltip="Французька мова"/>
              </a:rPr>
              <a:t>фр.</a:t>
            </a:r>
            <a:r>
              <a:rPr lang="ru-RU" dirty="0" smtClean="0"/>
              <a:t> </a:t>
            </a:r>
            <a:r>
              <a:rPr lang="en-US" i="1" dirty="0" smtClean="0"/>
              <a:t>Les </a:t>
            </a:r>
            <a:r>
              <a:rPr lang="en-US" i="1" dirty="0" err="1" smtClean="0"/>
              <a:t>Fleurs</a:t>
            </a:r>
            <a:r>
              <a:rPr lang="en-US" i="1" dirty="0" smtClean="0"/>
              <a:t> du Mal</a:t>
            </a:r>
            <a:r>
              <a:rPr lang="en-US" dirty="0" smtClean="0"/>
              <a:t>) —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поезій</a:t>
            </a:r>
            <a:r>
              <a:rPr lang="ru-RU" dirty="0" smtClean="0"/>
              <a:t> </a:t>
            </a:r>
            <a:r>
              <a:rPr lang="ru-RU" dirty="0" smtClean="0">
                <a:hlinkClick r:id="rId3" tooltip="Шарль Бодлер"/>
              </a:rPr>
              <a:t>Шарля </a:t>
            </a:r>
            <a:r>
              <a:rPr lang="ru-RU" dirty="0" err="1" smtClean="0">
                <a:hlinkClick r:id="rId3" tooltip="Шарль Бодлер"/>
              </a:rPr>
              <a:t>Бодлера</a:t>
            </a:r>
            <a:r>
              <a:rPr lang="ru-RU" dirty="0" smtClean="0"/>
              <a:t>, </a:t>
            </a:r>
            <a:r>
              <a:rPr lang="ru-RU" dirty="0" err="1" smtClean="0"/>
              <a:t>опублікована</a:t>
            </a:r>
            <a:r>
              <a:rPr lang="ru-RU" dirty="0" smtClean="0"/>
              <a:t> в </a:t>
            </a:r>
            <a:r>
              <a:rPr lang="ru-RU" dirty="0" smtClean="0">
                <a:hlinkClick r:id="rId4" tooltip="1857 у літературі"/>
              </a:rPr>
              <a:t>1857</a:t>
            </a:r>
            <a:r>
              <a:rPr lang="ru-RU" dirty="0" smtClean="0"/>
              <a:t>.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</a:t>
            </a:r>
            <a:r>
              <a:rPr lang="ru-RU" dirty="0" err="1" smtClean="0"/>
              <a:t>Бодлера</a:t>
            </a:r>
            <a:r>
              <a:rPr lang="ru-RU" dirty="0" smtClean="0"/>
              <a:t>, </a:t>
            </a:r>
            <a:r>
              <a:rPr lang="ru-RU" dirty="0" err="1" smtClean="0"/>
              <a:t>написані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1840 по 1857. Вона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віхою</a:t>
            </a:r>
            <a:r>
              <a:rPr lang="ru-RU" dirty="0" smtClean="0"/>
              <a:t>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становленні</a:t>
            </a:r>
            <a:r>
              <a:rPr lang="ru-RU" dirty="0" smtClean="0"/>
              <a:t> </a:t>
            </a:r>
            <a:r>
              <a:rPr lang="ru-RU" dirty="0" err="1" smtClean="0">
                <a:hlinkClick r:id="rId5" tooltip="Символізм"/>
              </a:rPr>
              <a:t>символізму</a:t>
            </a:r>
            <a:r>
              <a:rPr lang="ru-RU" dirty="0" smtClean="0"/>
              <a:t>, як </a:t>
            </a:r>
            <a:r>
              <a:rPr lang="ru-RU" dirty="0" err="1" smtClean="0"/>
              <a:t>літературного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. Тематика </a:t>
            </a:r>
            <a:r>
              <a:rPr lang="ru-RU" dirty="0" err="1" smtClean="0"/>
              <a:t>збірки</a:t>
            </a:r>
            <a:r>
              <a:rPr lang="ru-RU" dirty="0" smtClean="0"/>
              <a:t> в основному </a:t>
            </a:r>
            <a:r>
              <a:rPr lang="ru-RU" dirty="0" err="1" smtClean="0">
                <a:hlinkClick r:id="rId6" tooltip="Еротика"/>
              </a:rPr>
              <a:t>еротична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>
                <a:hlinkClick r:id="rId7" tooltip="Декаденство"/>
              </a:rPr>
              <a:t>декадентська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6600" dirty="0" err="1" smtClean="0"/>
              <a:t>Видання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71612"/>
            <a:ext cx="7504960" cy="4676788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err="1" smtClean="0"/>
              <a:t>Вірші</a:t>
            </a:r>
            <a:r>
              <a:rPr lang="ru-RU" sz="3800" dirty="0" smtClean="0"/>
              <a:t>, </a:t>
            </a:r>
            <a:r>
              <a:rPr lang="ru-RU" sz="3800" dirty="0" err="1" smtClean="0"/>
              <a:t>які</a:t>
            </a:r>
            <a:r>
              <a:rPr lang="ru-RU" sz="3800" dirty="0" smtClean="0"/>
              <a:t> </a:t>
            </a:r>
            <a:r>
              <a:rPr lang="ru-RU" sz="3800" dirty="0" err="1" smtClean="0"/>
              <a:t>увійшли</a:t>
            </a:r>
            <a:r>
              <a:rPr lang="ru-RU" sz="3800" dirty="0" smtClean="0"/>
              <a:t> до </a:t>
            </a:r>
            <a:r>
              <a:rPr lang="ru-RU" sz="3800" dirty="0" err="1" smtClean="0"/>
              <a:t>збірки</a:t>
            </a:r>
            <a:r>
              <a:rPr lang="ru-RU" sz="3800" dirty="0" smtClean="0"/>
              <a:t>, </a:t>
            </a:r>
            <a:r>
              <a:rPr lang="ru-RU" sz="3800" dirty="0" err="1" smtClean="0"/>
              <a:t>були</a:t>
            </a:r>
            <a:r>
              <a:rPr lang="ru-RU" sz="3800" dirty="0" smtClean="0"/>
              <a:t> </a:t>
            </a:r>
            <a:r>
              <a:rPr lang="ru-RU" sz="3800" dirty="0" err="1" smtClean="0"/>
              <a:t>написані</a:t>
            </a:r>
            <a:r>
              <a:rPr lang="ru-RU" sz="3800" dirty="0" smtClean="0"/>
              <a:t> </a:t>
            </a:r>
            <a:r>
              <a:rPr lang="ru-RU" sz="3800" dirty="0" err="1" smtClean="0"/>
              <a:t>впродовж</a:t>
            </a:r>
            <a:r>
              <a:rPr lang="ru-RU" sz="3800" dirty="0" smtClean="0"/>
              <a:t> 1840-их </a:t>
            </a:r>
            <a:r>
              <a:rPr lang="ru-RU" sz="3800" dirty="0" err="1" smtClean="0"/>
              <a:t>і</a:t>
            </a:r>
            <a:r>
              <a:rPr lang="ru-RU" sz="3800" dirty="0" smtClean="0"/>
              <a:t> </a:t>
            </a:r>
            <a:r>
              <a:rPr lang="ru-RU" sz="3800" dirty="0" err="1" smtClean="0"/>
              <a:t>першої</a:t>
            </a:r>
            <a:r>
              <a:rPr lang="ru-RU" sz="3800" dirty="0" smtClean="0"/>
              <a:t> </a:t>
            </a:r>
            <a:r>
              <a:rPr lang="ru-RU" sz="3800" dirty="0" err="1" smtClean="0"/>
              <a:t>половини</a:t>
            </a:r>
            <a:r>
              <a:rPr lang="ru-RU" sz="3800" dirty="0" smtClean="0"/>
              <a:t> 1850-их </a:t>
            </a:r>
            <a:r>
              <a:rPr lang="ru-RU" sz="3800" dirty="0" err="1" smtClean="0"/>
              <a:t>років</a:t>
            </a:r>
            <a:r>
              <a:rPr lang="ru-RU" sz="3800" dirty="0" smtClean="0"/>
              <a:t>. Вони почали </a:t>
            </a:r>
            <a:r>
              <a:rPr lang="ru-RU" sz="3800" dirty="0" err="1" smtClean="0"/>
              <a:t>поступово</a:t>
            </a:r>
            <a:r>
              <a:rPr lang="ru-RU" sz="3800" dirty="0" smtClean="0"/>
              <a:t> </a:t>
            </a:r>
            <a:r>
              <a:rPr lang="ru-RU" sz="3800" dirty="0" err="1" smtClean="0"/>
              <a:t>з'являтися</a:t>
            </a:r>
            <a:r>
              <a:rPr lang="ru-RU" sz="3800" dirty="0" smtClean="0"/>
              <a:t> в </a:t>
            </a:r>
            <a:r>
              <a:rPr lang="ru-RU" sz="3800" dirty="0" err="1" smtClean="0"/>
              <a:t>журналі</a:t>
            </a:r>
            <a:r>
              <a:rPr lang="ru-RU" sz="3800" dirty="0" smtClean="0"/>
              <a:t> </a:t>
            </a:r>
            <a:r>
              <a:rPr lang="ru-RU" sz="3800" dirty="0" smtClean="0">
                <a:hlinkClick r:id="rId2" tooltip="La Revue des deux Mondes"/>
              </a:rPr>
              <a:t>«</a:t>
            </a:r>
            <a:r>
              <a:rPr lang="en-US" sz="3800" dirty="0" smtClean="0">
                <a:hlinkClick r:id="rId2" tooltip="La Revue des deux Mondes"/>
              </a:rPr>
              <a:t>La Revue des </a:t>
            </a:r>
            <a:r>
              <a:rPr lang="en-US" sz="3800" dirty="0" err="1" smtClean="0">
                <a:hlinkClick r:id="rId2" tooltip="La Revue des deux Mondes"/>
              </a:rPr>
              <a:t>deux</a:t>
            </a:r>
            <a:r>
              <a:rPr lang="en-US" sz="3800" dirty="0" smtClean="0">
                <a:hlinkClick r:id="rId2" tooltip="La Revue des deux Mondes"/>
              </a:rPr>
              <a:t> </a:t>
            </a:r>
            <a:r>
              <a:rPr lang="en-US" sz="3800" dirty="0" err="1" smtClean="0">
                <a:hlinkClick r:id="rId2" tooltip="La Revue des deux Mondes"/>
              </a:rPr>
              <a:t>Mondes</a:t>
            </a:r>
            <a:r>
              <a:rPr lang="en-US" sz="3800" dirty="0" smtClean="0">
                <a:hlinkClick r:id="rId2" tooltip="La Revue des deux Mondes"/>
              </a:rPr>
              <a:t>»</a:t>
            </a:r>
            <a:r>
              <a:rPr lang="en-US" sz="3800" dirty="0" smtClean="0"/>
              <a:t> </a:t>
            </a:r>
            <a:r>
              <a:rPr lang="ru-RU" sz="3800" dirty="0" smtClean="0"/>
              <a:t>у 1855. </a:t>
            </a:r>
            <a:r>
              <a:rPr lang="ru-RU" sz="3800" dirty="0" err="1" smtClean="0"/>
              <a:t>Всього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було</a:t>
            </a:r>
            <a:r>
              <a:rPr lang="ru-RU" sz="3800" dirty="0" smtClean="0"/>
              <a:t> </a:t>
            </a:r>
            <a:r>
              <a:rPr lang="ru-RU" sz="3800" dirty="0" err="1" smtClean="0"/>
              <a:t>надруковано</a:t>
            </a:r>
            <a:r>
              <a:rPr lang="ru-RU" sz="3800" dirty="0" smtClean="0"/>
              <a:t> 18 </a:t>
            </a:r>
            <a:r>
              <a:rPr lang="ru-RU" sz="3800" dirty="0" err="1" smtClean="0"/>
              <a:t>поезій</a:t>
            </a:r>
            <a:r>
              <a:rPr lang="ru-RU" sz="3800" dirty="0" smtClean="0"/>
              <a:t>. </a:t>
            </a:r>
            <a:r>
              <a:rPr lang="ru-RU" sz="3800" dirty="0" err="1" smtClean="0"/>
              <a:t>Бодлер</a:t>
            </a:r>
            <a:r>
              <a:rPr lang="ru-RU" sz="3800" dirty="0" smtClean="0"/>
              <a:t> послав </a:t>
            </a:r>
            <a:r>
              <a:rPr lang="ru-RU" sz="3800" dirty="0" err="1" smtClean="0"/>
              <a:t>свої</a:t>
            </a:r>
            <a:r>
              <a:rPr lang="ru-RU" sz="3800" dirty="0" smtClean="0"/>
              <a:t> </a:t>
            </a:r>
            <a:r>
              <a:rPr lang="ru-RU" sz="3800" dirty="0" err="1" smtClean="0"/>
              <a:t>вірші</a:t>
            </a:r>
            <a:r>
              <a:rPr lang="ru-RU" sz="3800" dirty="0" smtClean="0"/>
              <a:t> </a:t>
            </a:r>
            <a:r>
              <a:rPr lang="ru-RU" sz="3800" dirty="0" err="1" smtClean="0"/>
              <a:t>видавцю</a:t>
            </a:r>
            <a:r>
              <a:rPr lang="ru-RU" sz="3800" dirty="0" smtClean="0"/>
              <a:t> </a:t>
            </a:r>
            <a:r>
              <a:rPr lang="ru-RU" sz="3800" dirty="0" smtClean="0">
                <a:hlinkClick r:id="rId3" tooltip="Огюст Пуле-Малассі (ще не написана)"/>
              </a:rPr>
              <a:t>Огюсту </a:t>
            </a:r>
            <a:r>
              <a:rPr lang="ru-RU" sz="3800" dirty="0" err="1" smtClean="0">
                <a:hlinkClick r:id="rId3" tooltip="Огюст Пуле-Малассі (ще не написана)"/>
              </a:rPr>
              <a:t>Пуле-Малассі</a:t>
            </a:r>
            <a:r>
              <a:rPr lang="ru-RU" sz="3800" dirty="0" smtClean="0"/>
              <a:t> 4 лютого 1857. 20 </a:t>
            </a:r>
            <a:r>
              <a:rPr lang="ru-RU" sz="3800" dirty="0" err="1" smtClean="0"/>
              <a:t>квітня</a:t>
            </a:r>
            <a:r>
              <a:rPr lang="ru-RU" sz="3800" dirty="0" smtClean="0"/>
              <a:t> 9 </a:t>
            </a:r>
            <a:r>
              <a:rPr lang="ru-RU" sz="3800" dirty="0" err="1" smtClean="0"/>
              <a:t>із</a:t>
            </a:r>
            <a:r>
              <a:rPr lang="ru-RU" sz="3800" dirty="0" smtClean="0"/>
              <a:t> них </a:t>
            </a:r>
            <a:r>
              <a:rPr lang="ru-RU" sz="3800" dirty="0" err="1" smtClean="0"/>
              <a:t>з'явилися</a:t>
            </a:r>
            <a:r>
              <a:rPr lang="ru-RU" sz="3800" dirty="0" smtClean="0"/>
              <a:t> в «</a:t>
            </a:r>
            <a:r>
              <a:rPr lang="en-US" sz="3800" dirty="0" smtClean="0"/>
              <a:t>Revue </a:t>
            </a:r>
            <a:r>
              <a:rPr lang="en-US" sz="3800" dirty="0" err="1" smtClean="0"/>
              <a:t>française</a:t>
            </a:r>
            <a:r>
              <a:rPr lang="en-US" sz="3800" dirty="0" smtClean="0"/>
              <a:t>». </a:t>
            </a:r>
            <a:r>
              <a:rPr lang="ru-RU" sz="3800" dirty="0" smtClean="0"/>
              <a:t>Перше </a:t>
            </a:r>
            <a:r>
              <a:rPr lang="ru-RU" sz="3800" dirty="0" err="1" smtClean="0"/>
              <a:t>видання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збірки</a:t>
            </a:r>
            <a:r>
              <a:rPr lang="ru-RU" sz="3800" dirty="0" smtClean="0"/>
              <a:t> накладом 1 300 </a:t>
            </a:r>
            <a:r>
              <a:rPr lang="ru-RU" sz="3800" dirty="0" err="1" smtClean="0"/>
              <a:t>примірників</a:t>
            </a:r>
            <a:r>
              <a:rPr lang="ru-RU" sz="3800" dirty="0" smtClean="0"/>
              <a:t> поступило в продажу 25 </a:t>
            </a:r>
            <a:r>
              <a:rPr lang="ru-RU" sz="3800" dirty="0" err="1" smtClean="0"/>
              <a:t>червня</a:t>
            </a:r>
            <a:r>
              <a:rPr lang="ru-RU" sz="3800" dirty="0" smtClean="0"/>
              <a:t>. 5 </a:t>
            </a:r>
            <a:r>
              <a:rPr lang="ru-RU" sz="3800" dirty="0" err="1" smtClean="0"/>
              <a:t>липня</a:t>
            </a:r>
            <a:r>
              <a:rPr lang="ru-RU" sz="3800" dirty="0" smtClean="0"/>
              <a:t> в </a:t>
            </a:r>
            <a:r>
              <a:rPr lang="ru-RU" sz="3800" dirty="0" err="1" smtClean="0"/>
              <a:t>газеті</a:t>
            </a:r>
            <a:r>
              <a:rPr lang="ru-RU" sz="3800" dirty="0" smtClean="0"/>
              <a:t> </a:t>
            </a:r>
            <a:r>
              <a:rPr lang="ru-RU" sz="3800" dirty="0" smtClean="0">
                <a:hlinkClick r:id="rId4" tooltip="Ле Фігаро"/>
              </a:rPr>
              <a:t>«</a:t>
            </a:r>
            <a:r>
              <a:rPr lang="ru-RU" sz="3800" dirty="0" err="1" smtClean="0">
                <a:hlinkClick r:id="rId4" tooltip="Ле Фігаро"/>
              </a:rPr>
              <a:t>Ле</a:t>
            </a:r>
            <a:r>
              <a:rPr lang="ru-RU" sz="3800" dirty="0" smtClean="0">
                <a:hlinkClick r:id="rId4" tooltip="Ле Фігаро"/>
              </a:rPr>
              <a:t> </a:t>
            </a:r>
            <a:r>
              <a:rPr lang="ru-RU" sz="3800" dirty="0" err="1" smtClean="0">
                <a:hlinkClick r:id="rId4" tooltip="Ле Фігаро"/>
              </a:rPr>
              <a:t>Фігаро</a:t>
            </a:r>
            <a:r>
              <a:rPr lang="ru-RU" sz="3800" dirty="0" smtClean="0">
                <a:hlinkClick r:id="rId4" tooltip="Ле Фігаро"/>
              </a:rPr>
              <a:t>»</a:t>
            </a:r>
            <a:r>
              <a:rPr lang="ru-RU" sz="3800" dirty="0" smtClean="0"/>
              <a:t> </a:t>
            </a:r>
            <a:r>
              <a:rPr lang="ru-RU" sz="3800" dirty="0" err="1" smtClean="0"/>
              <a:t>з'явилася</a:t>
            </a:r>
            <a:r>
              <a:rPr lang="ru-RU" sz="3800" dirty="0" smtClean="0"/>
              <a:t> критична </a:t>
            </a:r>
            <a:r>
              <a:rPr lang="ru-RU" sz="3800" dirty="0" err="1" smtClean="0"/>
              <a:t>стаття</a:t>
            </a:r>
            <a:r>
              <a:rPr lang="ru-RU" sz="3800" dirty="0" smtClean="0"/>
              <a:t>, </a:t>
            </a:r>
            <a:r>
              <a:rPr lang="ru-RU" sz="3800" dirty="0" err="1" smtClean="0"/>
              <a:t>що</a:t>
            </a:r>
            <a:r>
              <a:rPr lang="ru-RU" sz="3800" dirty="0" smtClean="0"/>
              <a:t> </a:t>
            </a:r>
            <a:r>
              <a:rPr lang="ru-RU" sz="3800" dirty="0" err="1" smtClean="0"/>
              <a:t>оголосила</a:t>
            </a:r>
            <a:r>
              <a:rPr lang="ru-RU" sz="3800" dirty="0" smtClean="0"/>
              <a:t> </a:t>
            </a:r>
            <a:r>
              <a:rPr lang="ru-RU" sz="3800" dirty="0" err="1" smtClean="0"/>
              <a:t>збірку</a:t>
            </a:r>
            <a:r>
              <a:rPr lang="ru-RU" sz="3800" dirty="0" smtClean="0"/>
              <a:t> аморальною. 14 </a:t>
            </a:r>
            <a:r>
              <a:rPr lang="ru-RU" sz="3800" dirty="0" err="1" smtClean="0"/>
              <a:t>липня</a:t>
            </a:r>
            <a:r>
              <a:rPr lang="ru-RU" sz="3800" dirty="0" smtClean="0"/>
              <a:t> газета «</a:t>
            </a:r>
            <a:r>
              <a:rPr lang="en-US" sz="3800" dirty="0" smtClean="0"/>
              <a:t>Le </a:t>
            </a:r>
            <a:r>
              <a:rPr lang="en-US" sz="3800" dirty="0" err="1" smtClean="0"/>
              <a:t>Moniteur</a:t>
            </a:r>
            <a:r>
              <a:rPr lang="en-US" sz="3800" dirty="0" smtClean="0"/>
              <a:t> </a:t>
            </a:r>
            <a:r>
              <a:rPr lang="en-US" sz="3800" dirty="0" err="1" smtClean="0"/>
              <a:t>universel</a:t>
            </a:r>
            <a:r>
              <a:rPr lang="en-US" sz="3800" dirty="0" smtClean="0"/>
              <a:t>» </a:t>
            </a:r>
            <a:r>
              <a:rPr lang="ru-RU" sz="3800" dirty="0" err="1" smtClean="0"/>
              <a:t>опублікувала</a:t>
            </a:r>
            <a:r>
              <a:rPr lang="ru-RU" sz="3800" dirty="0" smtClean="0"/>
              <a:t> </a:t>
            </a:r>
            <a:r>
              <a:rPr lang="ru-RU" sz="3800" dirty="0" err="1" smtClean="0"/>
              <a:t>статтю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хвалебною </a:t>
            </a:r>
            <a:r>
              <a:rPr lang="ru-RU" sz="3800" dirty="0" err="1" smtClean="0"/>
              <a:t>оцінкою</a:t>
            </a:r>
            <a:r>
              <a:rPr lang="ru-RU" sz="3800" dirty="0" smtClean="0"/>
              <a:t>.</a:t>
            </a:r>
          </a:p>
          <a:p>
            <a:r>
              <a:rPr lang="ru-RU" sz="3800" dirty="0" smtClean="0"/>
              <a:t>Друге </a:t>
            </a:r>
            <a:r>
              <a:rPr lang="ru-RU" sz="3800" dirty="0" err="1" smtClean="0"/>
              <a:t>видання</a:t>
            </a:r>
            <a:r>
              <a:rPr lang="ru-RU" sz="3800" dirty="0" smtClean="0"/>
              <a:t>,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якого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були</a:t>
            </a:r>
            <a:r>
              <a:rPr lang="ru-RU" sz="3800" dirty="0" smtClean="0"/>
              <a:t> </a:t>
            </a:r>
            <a:r>
              <a:rPr lang="ru-RU" sz="3800" dirty="0" err="1" smtClean="0"/>
              <a:t>вилучені</a:t>
            </a:r>
            <a:r>
              <a:rPr lang="ru-RU" sz="3800" dirty="0" smtClean="0"/>
              <a:t> 6 </a:t>
            </a:r>
            <a:r>
              <a:rPr lang="ru-RU" sz="3800" dirty="0" err="1" smtClean="0"/>
              <a:t>заборонених</a:t>
            </a:r>
            <a:r>
              <a:rPr lang="ru-RU" sz="3800" dirty="0" smtClean="0"/>
              <a:t> </a:t>
            </a:r>
            <a:r>
              <a:rPr lang="ru-RU" sz="3800" dirty="0" err="1" smtClean="0"/>
              <a:t>віршів</a:t>
            </a:r>
            <a:r>
              <a:rPr lang="ru-RU" sz="3800" dirty="0" smtClean="0"/>
              <a:t> </a:t>
            </a:r>
            <a:r>
              <a:rPr lang="ru-RU" sz="3800" dirty="0" err="1" smtClean="0"/>
              <a:t>і</a:t>
            </a:r>
            <a:r>
              <a:rPr lang="ru-RU" sz="3800" dirty="0" smtClean="0"/>
              <a:t> додано 32 </a:t>
            </a:r>
            <a:r>
              <a:rPr lang="ru-RU" sz="3800" dirty="0" err="1" smtClean="0"/>
              <a:t>нових</a:t>
            </a:r>
            <a:r>
              <a:rPr lang="ru-RU" sz="3800" dirty="0" smtClean="0"/>
              <a:t>, </a:t>
            </a:r>
            <a:r>
              <a:rPr lang="ru-RU" sz="3800" dirty="0" err="1" smtClean="0"/>
              <a:t>побачило</a:t>
            </a:r>
            <a:r>
              <a:rPr lang="ru-RU" sz="3800" dirty="0" smtClean="0"/>
              <a:t> </a:t>
            </a:r>
            <a:r>
              <a:rPr lang="ru-RU" sz="3800" dirty="0" err="1" smtClean="0"/>
              <a:t>світ</a:t>
            </a:r>
            <a:r>
              <a:rPr lang="ru-RU" sz="3800" dirty="0" smtClean="0"/>
              <a:t> у 1861 </a:t>
            </a:r>
            <a:r>
              <a:rPr lang="ru-RU" sz="3800" dirty="0" err="1" smtClean="0"/>
              <a:t>році</a:t>
            </a:r>
            <a:r>
              <a:rPr lang="ru-RU" sz="3800" dirty="0" smtClean="0"/>
              <a:t> накладом 1500 </a:t>
            </a:r>
            <a:r>
              <a:rPr lang="ru-RU" sz="3800" dirty="0" err="1" smtClean="0"/>
              <a:t>примірників</a:t>
            </a:r>
            <a:r>
              <a:rPr lang="ru-RU" sz="3800" dirty="0" smtClean="0"/>
              <a:t>. </a:t>
            </a:r>
            <a:r>
              <a:rPr lang="ru-RU" sz="3800" dirty="0" err="1" smtClean="0"/>
              <a:t>Третє</a:t>
            </a:r>
            <a:r>
              <a:rPr lang="ru-RU" sz="3800" dirty="0" smtClean="0"/>
              <a:t> </a:t>
            </a:r>
            <a:r>
              <a:rPr lang="ru-RU" sz="3800" dirty="0" err="1" smtClean="0"/>
              <a:t>видання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вийшло</a:t>
            </a:r>
            <a:r>
              <a:rPr lang="ru-RU" sz="3800" dirty="0" smtClean="0"/>
              <a:t> в </a:t>
            </a:r>
            <a:r>
              <a:rPr lang="ru-RU" sz="3800" dirty="0" err="1" smtClean="0">
                <a:hlinkClick r:id="rId5" tooltip="Брюссель"/>
              </a:rPr>
              <a:t>Брюсселі</a:t>
            </a:r>
            <a:r>
              <a:rPr lang="ru-RU" sz="3800" dirty="0" smtClean="0"/>
              <a:t> </a:t>
            </a:r>
            <a:r>
              <a:rPr lang="ru-RU" sz="3800" dirty="0" err="1" smtClean="0"/>
              <a:t>вже</a:t>
            </a:r>
            <a:r>
              <a:rPr lang="ru-RU" sz="3800" dirty="0" smtClean="0"/>
              <a:t> </a:t>
            </a:r>
            <a:r>
              <a:rPr lang="ru-RU" sz="3800" dirty="0" err="1" smtClean="0"/>
              <a:t>після</a:t>
            </a:r>
            <a:r>
              <a:rPr lang="ru-RU" sz="3800" dirty="0" smtClean="0"/>
              <a:t> </a:t>
            </a:r>
            <a:r>
              <a:rPr lang="ru-RU" sz="3800" dirty="0" err="1" smtClean="0"/>
              <a:t>смерті</a:t>
            </a:r>
            <a:r>
              <a:rPr lang="ru-RU" sz="3800" dirty="0" smtClean="0"/>
              <a:t> автора, у 1868. До </a:t>
            </a:r>
            <a:r>
              <a:rPr lang="ru-RU" sz="3800" dirty="0" err="1" smtClean="0"/>
              <a:t>нього</a:t>
            </a:r>
            <a:r>
              <a:rPr lang="ru-RU" sz="3800" dirty="0" smtClean="0"/>
              <a:t> </a:t>
            </a:r>
            <a:r>
              <a:rPr lang="ru-RU" sz="3800" dirty="0" err="1" smtClean="0"/>
              <a:t>увійшли</a:t>
            </a:r>
            <a:r>
              <a:rPr lang="ru-RU" sz="3800" dirty="0" smtClean="0"/>
              <a:t> 151 </a:t>
            </a:r>
            <a:r>
              <a:rPr lang="ru-RU" sz="3800" dirty="0" err="1" smtClean="0"/>
              <a:t>поезії</a:t>
            </a:r>
            <a:r>
              <a:rPr lang="ru-RU" sz="3800" dirty="0" smtClean="0"/>
              <a:t>, </a:t>
            </a:r>
            <a:r>
              <a:rPr lang="ru-RU" sz="3800" dirty="0" err="1" smtClean="0"/>
              <a:t>включно</a:t>
            </a:r>
            <a:r>
              <a:rPr lang="ru-RU" sz="3800" dirty="0" smtClean="0"/>
              <a:t> </a:t>
            </a:r>
            <a:r>
              <a:rPr lang="ru-RU" sz="3800" dirty="0" err="1" smtClean="0"/>
              <a:t>із</a:t>
            </a:r>
            <a:r>
              <a:rPr lang="ru-RU" sz="3800" dirty="0" smtClean="0"/>
              <a:t> </a:t>
            </a:r>
            <a:r>
              <a:rPr lang="ru-RU" sz="3800" dirty="0" err="1" smtClean="0"/>
              <a:t>забороненими</a:t>
            </a:r>
            <a:r>
              <a:rPr lang="ru-RU" sz="3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83px-Fleurs_du_m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5" y="0"/>
            <a:ext cx="4357686" cy="6826662"/>
          </a:xfrm>
        </p:spPr>
      </p:pic>
      <p:sp>
        <p:nvSpPr>
          <p:cNvPr id="5" name="TextBox 4"/>
          <p:cNvSpPr txBox="1"/>
          <p:nvPr/>
        </p:nvSpPr>
        <p:spPr>
          <a:xfrm>
            <a:off x="1000100" y="2857496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Титульна</a:t>
            </a:r>
            <a:r>
              <a:rPr lang="ru-RU" dirty="0" smtClean="0"/>
              <a:t> </a:t>
            </a:r>
            <a:r>
              <a:rPr lang="ru-RU" dirty="0" err="1" smtClean="0"/>
              <a:t>сторінка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надписами</a:t>
            </a:r>
            <a:r>
              <a:rPr lang="ru-RU" dirty="0" smtClean="0"/>
              <a:t> автора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19px-Fleurs-du-mal_tit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7686" y="0"/>
            <a:ext cx="4786315" cy="6853912"/>
          </a:xfrm>
        </p:spPr>
      </p:pic>
      <p:sp>
        <p:nvSpPr>
          <p:cNvPr id="4" name="TextBox 3"/>
          <p:cNvSpPr txBox="1"/>
          <p:nvPr/>
        </p:nvSpPr>
        <p:spPr>
          <a:xfrm>
            <a:off x="785786" y="3143248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Ілюстрація до видання 1900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Структура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71612"/>
            <a:ext cx="7504960" cy="46767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згруповані</a:t>
            </a:r>
            <a:r>
              <a:rPr lang="ru-RU" dirty="0" smtClean="0"/>
              <a:t> в 6 </a:t>
            </a:r>
            <a:r>
              <a:rPr lang="ru-RU" dirty="0" err="1" smtClean="0"/>
              <a:t>частин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Сплін</a:t>
            </a:r>
            <a:r>
              <a:rPr lang="ru-RU" dirty="0" smtClean="0"/>
              <a:t> та </a:t>
            </a:r>
            <a:r>
              <a:rPr lang="ru-RU" dirty="0" err="1" smtClean="0"/>
              <a:t>ідеал</a:t>
            </a:r>
            <a:r>
              <a:rPr lang="ru-RU" dirty="0" smtClean="0"/>
              <a:t>. </a:t>
            </a:r>
            <a:r>
              <a:rPr lang="en-US" dirty="0" smtClean="0"/>
              <a:t>Spleen et </a:t>
            </a:r>
            <a:r>
              <a:rPr lang="en-US" dirty="0" err="1" smtClean="0"/>
              <a:t>Idéal</a:t>
            </a:r>
            <a:endParaRPr lang="en-US" dirty="0" smtClean="0"/>
          </a:p>
          <a:p>
            <a:r>
              <a:rPr lang="ru-RU" dirty="0" err="1" smtClean="0"/>
              <a:t>Паризькі</a:t>
            </a:r>
            <a:r>
              <a:rPr lang="ru-RU" dirty="0" smtClean="0"/>
              <a:t> картинки. </a:t>
            </a:r>
            <a:r>
              <a:rPr lang="en-US" dirty="0" smtClean="0"/>
              <a:t>Tableaux </a:t>
            </a:r>
            <a:r>
              <a:rPr lang="en-US" dirty="0" err="1" smtClean="0"/>
              <a:t>parisiens</a:t>
            </a:r>
            <a:endParaRPr lang="en-US" dirty="0" smtClean="0"/>
          </a:p>
          <a:p>
            <a:r>
              <a:rPr lang="ru-RU" dirty="0" smtClean="0"/>
              <a:t>Вино. </a:t>
            </a:r>
            <a:r>
              <a:rPr lang="en-US" dirty="0" smtClean="0"/>
              <a:t>Le Vin</a:t>
            </a:r>
          </a:p>
          <a:p>
            <a:r>
              <a:rPr lang="ru-RU" dirty="0" err="1" smtClean="0"/>
              <a:t>Квіти</a:t>
            </a:r>
            <a:r>
              <a:rPr lang="ru-RU" dirty="0" smtClean="0"/>
              <a:t> зла. </a:t>
            </a:r>
            <a:r>
              <a:rPr lang="en-US" dirty="0" err="1" smtClean="0"/>
              <a:t>Fleurs</a:t>
            </a:r>
            <a:r>
              <a:rPr lang="en-US" dirty="0" smtClean="0"/>
              <a:t> du mal</a:t>
            </a:r>
          </a:p>
          <a:p>
            <a:r>
              <a:rPr lang="ru-RU" dirty="0" smtClean="0"/>
              <a:t>Бунт. </a:t>
            </a:r>
            <a:r>
              <a:rPr lang="en-US" dirty="0" err="1" smtClean="0"/>
              <a:t>Révolte</a:t>
            </a:r>
            <a:endParaRPr lang="en-US" dirty="0" smtClean="0"/>
          </a:p>
          <a:p>
            <a:r>
              <a:rPr lang="ru-RU" dirty="0" smtClean="0"/>
              <a:t>Смерть. </a:t>
            </a:r>
            <a:r>
              <a:rPr lang="en-US" dirty="0" smtClean="0"/>
              <a:t>La Mort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0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928802"/>
            <a:ext cx="7567383" cy="28527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857232"/>
            <a:ext cx="7498080" cy="4800600"/>
          </a:xfrm>
        </p:spPr>
        <p:txBody>
          <a:bodyPr/>
          <a:lstStyle/>
          <a:p>
            <a:r>
              <a:rPr lang="uk-UA" dirty="0" smtClean="0"/>
              <a:t>Головними темами віршів є, як і часто в ліриці цього плану, нудьга, смуток, меланхолія. Збірник присвячений </a:t>
            </a:r>
            <a:r>
              <a:rPr lang="uk-UA" dirty="0" err="1" smtClean="0"/>
              <a:t>Теофіль</a:t>
            </a:r>
            <a:r>
              <a:rPr lang="uk-UA" dirty="0" smtClean="0"/>
              <a:t> Готьє, велика частина віршів присвячені Жанні </a:t>
            </a:r>
            <a:r>
              <a:rPr lang="uk-UA" dirty="0" err="1" smtClean="0"/>
              <a:t>Дюваль</a:t>
            </a:r>
            <a:r>
              <a:rPr lang="uk-UA" dirty="0" smtClean="0"/>
              <a:t>, яка працювала статисткою в театрі.</a:t>
            </a:r>
            <a:endParaRPr lang="ru-RU" dirty="0"/>
          </a:p>
        </p:txBody>
      </p:sp>
      <p:pic>
        <p:nvPicPr>
          <p:cNvPr id="4" name="Рисунок 3" descr="cvety-z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4071950"/>
            <a:ext cx="2786050" cy="2786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72">
      <a:dk1>
        <a:srgbClr val="611617"/>
      </a:dk1>
      <a:lt1>
        <a:sysClr val="window" lastClr="FFFFFF"/>
      </a:lt1>
      <a:dk2>
        <a:srgbClr val="4F271C"/>
      </a:dk2>
      <a:lt2>
        <a:srgbClr val="611617"/>
      </a:lt2>
      <a:accent1>
        <a:srgbClr val="611617"/>
      </a:accent1>
      <a:accent2>
        <a:srgbClr val="FEB80A"/>
      </a:accent2>
      <a:accent3>
        <a:srgbClr val="C32D2E"/>
      </a:accent3>
      <a:accent4>
        <a:srgbClr val="611617"/>
      </a:accent4>
      <a:accent5>
        <a:srgbClr val="964305"/>
      </a:accent5>
      <a:accent6>
        <a:srgbClr val="611617"/>
      </a:accent6>
      <a:hlink>
        <a:srgbClr val="611617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</TotalTime>
  <Words>854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Шарль П‘єр Бодлер</vt:lpstr>
      <vt:lpstr>Презентация PowerPoint</vt:lpstr>
      <vt:lpstr>Презентация PowerPoint</vt:lpstr>
      <vt:lpstr>Видання</vt:lpstr>
      <vt:lpstr>Презентация PowerPoint</vt:lpstr>
      <vt:lpstr>Презентация PowerPoint</vt:lpstr>
      <vt:lpstr>Структура</vt:lpstr>
      <vt:lpstr>Презентация PowerPoint</vt:lpstr>
      <vt:lpstr>Презентация PowerPoint</vt:lpstr>
      <vt:lpstr>Судова заборона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Ludmila</dc:creator>
  <cp:lastModifiedBy>SAMSUNG</cp:lastModifiedBy>
  <cp:revision>7</cp:revision>
  <dcterms:created xsi:type="dcterms:W3CDTF">2013-02-10T12:48:39Z</dcterms:created>
  <dcterms:modified xsi:type="dcterms:W3CDTF">2014-06-02T15:16:14Z</dcterms:modified>
</cp:coreProperties>
</file>