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01BC-41B2-4813-959C-7B2041E9452E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354B7E-B75D-46F0-A211-586495D850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01BC-41B2-4813-959C-7B2041E9452E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4B7E-B75D-46F0-A211-586495D85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01BC-41B2-4813-959C-7B2041E9452E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4B7E-B75D-46F0-A211-586495D85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3E01BC-41B2-4813-959C-7B2041E9452E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6354B7E-B75D-46F0-A211-586495D850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01BC-41B2-4813-959C-7B2041E9452E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4B7E-B75D-46F0-A211-586495D850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01BC-41B2-4813-959C-7B2041E9452E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4B7E-B75D-46F0-A211-586495D850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4B7E-B75D-46F0-A211-586495D850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01BC-41B2-4813-959C-7B2041E9452E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01BC-41B2-4813-959C-7B2041E9452E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4B7E-B75D-46F0-A211-586495D850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01BC-41B2-4813-959C-7B2041E9452E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4B7E-B75D-46F0-A211-586495D850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3E01BC-41B2-4813-959C-7B2041E9452E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6354B7E-B75D-46F0-A211-586495D850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01BC-41B2-4813-959C-7B2041E9452E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354B7E-B75D-46F0-A211-586495D850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F3E01BC-41B2-4813-959C-7B2041E9452E}" type="datetimeFigureOut">
              <a:rPr lang="ru-RU" smtClean="0"/>
              <a:pPr/>
              <a:t>17.11.2011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6354B7E-B75D-46F0-A211-586495D850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4714884"/>
            <a:ext cx="5114778" cy="164305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uk-UA" dirty="0" smtClean="0"/>
              <a:t>                Виконала:</a:t>
            </a:r>
          </a:p>
          <a:p>
            <a:pPr algn="ctr"/>
            <a:r>
              <a:rPr lang="uk-UA" dirty="0" smtClean="0"/>
              <a:t>                 учениця групи 9-2</a:t>
            </a:r>
          </a:p>
          <a:p>
            <a:pPr algn="ctr"/>
            <a:r>
              <a:rPr lang="uk-UA" dirty="0" smtClean="0"/>
              <a:t>              фінансово – економічного ліцею</a:t>
            </a:r>
          </a:p>
          <a:p>
            <a:pPr algn="ctr"/>
            <a:r>
              <a:rPr lang="uk-UA" dirty="0" smtClean="0"/>
              <a:t>                м. Дніпропетровська </a:t>
            </a:r>
          </a:p>
          <a:p>
            <a:pPr algn="ctr"/>
            <a:r>
              <a:rPr lang="uk-UA" dirty="0" smtClean="0"/>
              <a:t>                   Ступар Дарія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143248"/>
          </a:xfrm>
        </p:spPr>
        <p:txBody>
          <a:bodyPr/>
          <a:lstStyle/>
          <a:p>
            <a:pPr algn="ctr"/>
            <a:r>
              <a:rPr lang="uk-UA" sz="6600" dirty="0" err="1" smtClean="0"/>
              <a:t>“Страждання</a:t>
            </a:r>
            <a:r>
              <a:rPr lang="uk-UA" sz="6600" dirty="0" smtClean="0"/>
              <a:t> юного </a:t>
            </a:r>
            <a:r>
              <a:rPr lang="uk-UA" sz="6600" dirty="0" err="1" smtClean="0"/>
              <a:t>Вертера”</a:t>
            </a:r>
            <a:endParaRPr lang="ru-RU" sz="6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000240"/>
            <a:ext cx="4686304" cy="435771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latin typeface="Arno Pro Light Display" pitchFamily="18" charset="0"/>
              </a:rPr>
              <a:t>      Цей роман ,</a:t>
            </a:r>
            <a:r>
              <a:rPr lang="ru-RU" dirty="0" err="1" smtClean="0">
                <a:latin typeface="Arno Pro Light Display" pitchFamily="18" charset="0"/>
              </a:rPr>
              <a:t>який</a:t>
            </a:r>
            <a:r>
              <a:rPr lang="ru-RU" dirty="0" smtClean="0">
                <a:latin typeface="Arno Pro Light Display" pitchFamily="18" charset="0"/>
              </a:rPr>
              <a:t>  </a:t>
            </a:r>
            <a:r>
              <a:rPr lang="ru-RU" dirty="0" err="1" smtClean="0">
                <a:latin typeface="Arno Pro Light Display" pitchFamily="18" charset="0"/>
              </a:rPr>
              <a:t>був</a:t>
            </a:r>
            <a:r>
              <a:rPr lang="ru-RU" dirty="0" smtClean="0">
                <a:latin typeface="Arno Pro Light Display" pitchFamily="18" charset="0"/>
              </a:rPr>
              <a:t> написан</a:t>
            </a:r>
            <a:r>
              <a:rPr lang="uk-UA" dirty="0" err="1" smtClean="0">
                <a:latin typeface="Arno Pro Light Display" pitchFamily="18" charset="0"/>
              </a:rPr>
              <a:t>ий</a:t>
            </a:r>
            <a:r>
              <a:rPr lang="uk-UA" dirty="0" smtClean="0">
                <a:latin typeface="Arno Pro Light Display" pitchFamily="18" charset="0"/>
              </a:rPr>
              <a:t> у </a:t>
            </a:r>
            <a:r>
              <a:rPr lang="uk-UA" dirty="0" err="1" smtClean="0">
                <a:latin typeface="Arno Pro Light Display" pitchFamily="18" charset="0"/>
              </a:rPr>
              <a:t>Вецларі</a:t>
            </a:r>
            <a:r>
              <a:rPr lang="uk-UA" dirty="0" smtClean="0">
                <a:latin typeface="Arno Pro Light Display" pitchFamily="18" charset="0"/>
              </a:rPr>
              <a:t>, зробив </a:t>
            </a:r>
            <a:r>
              <a:rPr lang="uk-UA" dirty="0" err="1" smtClean="0">
                <a:latin typeface="Arno Pro Light Display" pitchFamily="18" charset="0"/>
              </a:rPr>
              <a:t>Ім</a:t>
            </a:r>
            <a:r>
              <a:rPr lang="en-US" dirty="0" smtClean="0">
                <a:latin typeface="Arno Pro Light Display" pitchFamily="18" charset="0"/>
              </a:rPr>
              <a:t>’</a:t>
            </a:r>
            <a:r>
              <a:rPr lang="uk-UA" dirty="0" smtClean="0">
                <a:latin typeface="Arno Pro Light Display" pitchFamily="18" charset="0"/>
              </a:rPr>
              <a:t>я відомим не лише в Німеччині, але й в усій Європі.</a:t>
            </a:r>
            <a:endParaRPr lang="ru-RU" dirty="0">
              <a:latin typeface="Arno Pro Light Display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uk-UA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Роман </a:t>
            </a:r>
            <a:r>
              <a:rPr lang="uk-UA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“Страждання</a:t>
            </a:r>
            <a:r>
              <a:rPr lang="uk-UA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молодого </a:t>
            </a:r>
            <a:r>
              <a:rPr lang="uk-UA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Вертера”</a:t>
            </a:r>
            <a:r>
              <a:rPr lang="uk-UA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(1774)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Iogann_Volfgang_Gete__Stradaniya_yunogo_Vert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1214422"/>
            <a:ext cx="3245973" cy="5144867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58px-Goethe_1774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42976" y="428604"/>
            <a:ext cx="7000924" cy="5541628"/>
          </a:xfrm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6" name="TextBox 5"/>
          <p:cNvSpPr txBox="1"/>
          <p:nvPr/>
        </p:nvSpPr>
        <p:spPr>
          <a:xfrm>
            <a:off x="1214414" y="5857892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no Pro Light Display" pitchFamily="18" charset="0"/>
              </a:rPr>
              <a:t>Роман </a:t>
            </a:r>
            <a:r>
              <a:rPr lang="ru-RU" dirty="0" err="1" smtClean="0">
                <a:latin typeface="Arno Pro Light Display" pitchFamily="18" charset="0"/>
              </a:rPr>
              <a:t>є</a:t>
            </a:r>
            <a:r>
              <a:rPr lang="ru-RU" dirty="0" smtClean="0">
                <a:latin typeface="Arno Pro Light Display" pitchFamily="18" charset="0"/>
              </a:rPr>
              <a:t> </a:t>
            </a:r>
            <a:r>
              <a:rPr lang="ru-RU" dirty="0" err="1" smtClean="0">
                <a:latin typeface="Arno Pro Light Display" pitchFamily="18" charset="0"/>
              </a:rPr>
              <a:t>літературною</a:t>
            </a:r>
            <a:r>
              <a:rPr lang="ru-RU" dirty="0" smtClean="0">
                <a:latin typeface="Arno Pro Light Display" pitchFamily="18" charset="0"/>
              </a:rPr>
              <a:t> </a:t>
            </a:r>
            <a:r>
              <a:rPr lang="ru-RU" dirty="0" err="1" smtClean="0">
                <a:latin typeface="Arno Pro Light Display" pitchFamily="18" charset="0"/>
              </a:rPr>
              <a:t>містифікацією</a:t>
            </a:r>
            <a:r>
              <a:rPr lang="ru-RU" dirty="0" smtClean="0">
                <a:latin typeface="Arno Pro Light Display" pitchFamily="18" charset="0"/>
              </a:rPr>
              <a:t>. </a:t>
            </a:r>
            <a:r>
              <a:rPr lang="ru-RU" dirty="0" err="1" smtClean="0">
                <a:latin typeface="Arno Pro Light Display" pitchFamily="18" charset="0"/>
              </a:rPr>
              <a:t>Початково</a:t>
            </a:r>
            <a:r>
              <a:rPr lang="ru-RU" dirty="0" smtClean="0">
                <a:latin typeface="Arno Pro Light Display" pitchFamily="18" charset="0"/>
              </a:rPr>
              <a:t> </a:t>
            </a:r>
            <a:r>
              <a:rPr lang="ru-RU" dirty="0" err="1" smtClean="0">
                <a:latin typeface="Arno Pro Light Display" pitchFamily="18" charset="0"/>
              </a:rPr>
              <a:t>твір</a:t>
            </a:r>
            <a:r>
              <a:rPr lang="ru-RU" dirty="0" smtClean="0">
                <a:latin typeface="Arno Pro Light Display" pitchFamily="18" charset="0"/>
              </a:rPr>
              <a:t> </a:t>
            </a:r>
            <a:r>
              <a:rPr lang="ru-RU" dirty="0" err="1" smtClean="0">
                <a:latin typeface="Arno Pro Light Display" pitchFamily="18" charset="0"/>
              </a:rPr>
              <a:t>був</a:t>
            </a:r>
            <a:r>
              <a:rPr lang="ru-RU" dirty="0" smtClean="0">
                <a:latin typeface="Arno Pro Light Display" pitchFamily="18" charset="0"/>
              </a:rPr>
              <a:t> </a:t>
            </a:r>
            <a:r>
              <a:rPr lang="ru-RU" dirty="0" err="1" smtClean="0">
                <a:latin typeface="Arno Pro Light Display" pitchFamily="18" charset="0"/>
              </a:rPr>
              <a:t>анонімним</a:t>
            </a:r>
            <a:r>
              <a:rPr lang="ru-RU" dirty="0" smtClean="0">
                <a:latin typeface="Arno Pro Light Display" pitchFamily="18" charset="0"/>
              </a:rPr>
              <a:t>.</a:t>
            </a:r>
            <a:endParaRPr lang="ru-RU" dirty="0">
              <a:latin typeface="Arno Pro Light Display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500174"/>
            <a:ext cx="4714908" cy="4572032"/>
          </a:xfrm>
          <a:effectLst>
            <a:reflection blurRad="6350" stA="52000" endA="300" endPos="35000" dir="5400000" sy="-100000" algn="bl" rotWithShape="0"/>
            <a:softEdge rad="6350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Сюжет</a:t>
            </a:r>
            <a:endParaRPr lang="ru-RU" sz="7200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0694" y="2071678"/>
            <a:ext cx="30003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no Pro Light Display" pitchFamily="18" charset="0"/>
              </a:rPr>
              <a:t>Основою сюжету для </a:t>
            </a:r>
            <a:r>
              <a:rPr lang="ru-RU" sz="2400" dirty="0" err="1" smtClean="0">
                <a:latin typeface="Arno Pro Light Display" pitchFamily="18" charset="0"/>
              </a:rPr>
              <a:t>Ґете</a:t>
            </a:r>
            <a:r>
              <a:rPr lang="ru-RU" sz="2400" dirty="0" smtClean="0">
                <a:latin typeface="Arno Pro Light Display" pitchFamily="18" charset="0"/>
              </a:rPr>
              <a:t> стали </a:t>
            </a:r>
            <a:r>
              <a:rPr lang="ru-RU" sz="2400" dirty="0" err="1" smtClean="0">
                <a:latin typeface="Arno Pro Light Display" pitchFamily="18" charset="0"/>
              </a:rPr>
              <a:t>його</a:t>
            </a:r>
            <a:r>
              <a:rPr lang="ru-RU" sz="2400" dirty="0" smtClean="0">
                <a:latin typeface="Arno Pro Light Display" pitchFamily="18" charset="0"/>
              </a:rPr>
              <a:t> </a:t>
            </a:r>
            <a:r>
              <a:rPr lang="ru-RU" sz="2400" dirty="0" err="1" smtClean="0">
                <a:latin typeface="Arno Pro Light Display" pitchFamily="18" charset="0"/>
              </a:rPr>
              <a:t>досвіди</a:t>
            </a:r>
            <a:r>
              <a:rPr lang="ru-RU" sz="2400" dirty="0" smtClean="0">
                <a:latin typeface="Arno Pro Light Display" pitchFamily="18" charset="0"/>
              </a:rPr>
              <a:t> та </a:t>
            </a:r>
            <a:r>
              <a:rPr lang="ru-RU" sz="2400" dirty="0" err="1" smtClean="0">
                <a:latin typeface="Arno Pro Light Display" pitchFamily="18" charset="0"/>
              </a:rPr>
              <a:t>переживання</a:t>
            </a:r>
            <a:r>
              <a:rPr lang="ru-RU" sz="2400" dirty="0" smtClean="0">
                <a:latin typeface="Arno Pro Light Display" pitchFamily="18" charset="0"/>
              </a:rPr>
              <a:t> 1772 року. </a:t>
            </a:r>
            <a:r>
              <a:rPr lang="ru-RU" sz="2400" dirty="0" err="1" smtClean="0">
                <a:latin typeface="Arno Pro Light Display" pitchFamily="18" charset="0"/>
              </a:rPr>
              <a:t>Історія</a:t>
            </a:r>
            <a:r>
              <a:rPr lang="ru-RU" sz="2400" dirty="0" smtClean="0">
                <a:latin typeface="Arno Pro Light Display" pitchFamily="18" charset="0"/>
              </a:rPr>
              <a:t> </a:t>
            </a:r>
            <a:r>
              <a:rPr lang="ru-RU" sz="2400" dirty="0" err="1" smtClean="0">
                <a:latin typeface="Arno Pro Light Display" pitchFamily="18" charset="0"/>
              </a:rPr>
              <a:t>самогубства</a:t>
            </a:r>
            <a:r>
              <a:rPr lang="ru-RU" sz="2400" dirty="0" smtClean="0">
                <a:latin typeface="Arno Pro Light Display" pitchFamily="18" charset="0"/>
              </a:rPr>
              <a:t> Вертера в </a:t>
            </a:r>
            <a:r>
              <a:rPr lang="ru-RU" sz="2400" dirty="0" err="1" smtClean="0">
                <a:latin typeface="Arno Pro Light Display" pitchFamily="18" charset="0"/>
              </a:rPr>
              <a:t>останній</a:t>
            </a:r>
            <a:r>
              <a:rPr lang="ru-RU" sz="2400" dirty="0" smtClean="0">
                <a:latin typeface="Arno Pro Light Display" pitchFamily="18" charset="0"/>
              </a:rPr>
              <a:t> </a:t>
            </a:r>
            <a:r>
              <a:rPr lang="ru-RU" sz="2400" dirty="0" err="1" smtClean="0">
                <a:latin typeface="Arno Pro Light Display" pitchFamily="18" charset="0"/>
              </a:rPr>
              <a:t>главі</a:t>
            </a:r>
            <a:r>
              <a:rPr lang="ru-RU" sz="2400" dirty="0" smtClean="0">
                <a:latin typeface="Arno Pro Light Display" pitchFamily="18" charset="0"/>
              </a:rPr>
              <a:t> роману </a:t>
            </a:r>
            <a:r>
              <a:rPr lang="ru-RU" sz="2400" dirty="0" err="1" smtClean="0">
                <a:latin typeface="Arno Pro Light Display" pitchFamily="18" charset="0"/>
              </a:rPr>
              <a:t>теж</a:t>
            </a:r>
            <a:r>
              <a:rPr lang="ru-RU" sz="2400" dirty="0" smtClean="0">
                <a:latin typeface="Arno Pro Light Display" pitchFamily="18" charset="0"/>
              </a:rPr>
              <a:t> не </a:t>
            </a:r>
            <a:r>
              <a:rPr lang="ru-RU" sz="2400" dirty="0" err="1" smtClean="0">
                <a:latin typeface="Arno Pro Light Display" pitchFamily="18" charset="0"/>
              </a:rPr>
              <a:t>є</a:t>
            </a:r>
            <a:r>
              <a:rPr lang="ru-RU" sz="2400" dirty="0" smtClean="0">
                <a:latin typeface="Arno Pro Light Display" pitchFamily="18" charset="0"/>
              </a:rPr>
              <a:t> </a:t>
            </a:r>
            <a:r>
              <a:rPr lang="ru-RU" sz="2400" dirty="0" err="1" smtClean="0">
                <a:latin typeface="Arno Pro Light Display" pitchFamily="18" charset="0"/>
              </a:rPr>
              <a:t>вигаданою</a:t>
            </a:r>
            <a:r>
              <a:rPr lang="ru-RU" sz="2400" dirty="0" smtClean="0">
                <a:latin typeface="Arno Pro Light Display" pitchFamily="18" charset="0"/>
              </a:rPr>
              <a:t>. </a:t>
            </a:r>
            <a:r>
              <a:rPr lang="ru-RU" sz="2400" dirty="0" err="1" smtClean="0">
                <a:latin typeface="Arno Pro Light Display" pitchFamily="18" charset="0"/>
              </a:rPr>
              <a:t>Такий</a:t>
            </a:r>
            <a:r>
              <a:rPr lang="ru-RU" sz="2400" dirty="0" smtClean="0">
                <a:latin typeface="Arno Pro Light Display" pitchFamily="18" charset="0"/>
              </a:rPr>
              <a:t> </a:t>
            </a:r>
            <a:r>
              <a:rPr lang="ru-RU" sz="2400" dirty="0" err="1" smtClean="0">
                <a:latin typeface="Arno Pro Light Display" pitchFamily="18" charset="0"/>
              </a:rPr>
              <a:t>вчинок</a:t>
            </a:r>
            <a:r>
              <a:rPr lang="ru-RU" sz="2400" dirty="0" smtClean="0">
                <a:latin typeface="Arno Pro Light Display" pitchFamily="18" charset="0"/>
              </a:rPr>
              <a:t> </a:t>
            </a:r>
            <a:r>
              <a:rPr lang="ru-RU" sz="2400" dirty="0" err="1" smtClean="0">
                <a:latin typeface="Arno Pro Light Display" pitchFamily="18" charset="0"/>
              </a:rPr>
              <a:t>здійснив</a:t>
            </a:r>
            <a:r>
              <a:rPr lang="ru-RU" sz="2400" dirty="0" smtClean="0">
                <a:latin typeface="Arno Pro Light Display" pitchFamily="18" charset="0"/>
              </a:rPr>
              <a:t> приятель </a:t>
            </a:r>
            <a:r>
              <a:rPr lang="ru-RU" sz="2400" dirty="0" err="1" smtClean="0">
                <a:latin typeface="Arno Pro Light Display" pitchFamily="18" charset="0"/>
              </a:rPr>
              <a:t>Ґете</a:t>
            </a:r>
            <a:r>
              <a:rPr lang="ru-RU" sz="2400" dirty="0" smtClean="0">
                <a:latin typeface="Arno Pro Light Display" pitchFamily="18" charset="0"/>
              </a:rPr>
              <a:t>, Карл </a:t>
            </a:r>
            <a:r>
              <a:rPr lang="ru-RU" sz="2400" dirty="0" err="1" smtClean="0">
                <a:latin typeface="Arno Pro Light Display" pitchFamily="18" charset="0"/>
              </a:rPr>
              <a:t>Вільгельм</a:t>
            </a:r>
            <a:r>
              <a:rPr lang="ru-RU" sz="2400" dirty="0" smtClean="0">
                <a:latin typeface="Arno Pro Light Display" pitchFamily="18" charset="0"/>
              </a:rPr>
              <a:t> </a:t>
            </a:r>
            <a:r>
              <a:rPr lang="ru-RU" sz="2400" dirty="0" err="1" smtClean="0">
                <a:latin typeface="Arno Pro Light Display" pitchFamily="18" charset="0"/>
              </a:rPr>
              <a:t>Єрусалем</a:t>
            </a:r>
            <a:endParaRPr lang="ru-RU" sz="2400" dirty="0">
              <a:latin typeface="Arno Pro Light Display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nde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86380" y="500042"/>
            <a:ext cx="3455200" cy="4714908"/>
          </a:xfrm>
          <a:effectLst>
            <a:reflection blurRad="6350" stA="52000" endA="300" endPos="35000" dir="5400000" sy="-100000" algn="bl" rotWithShape="0"/>
            <a:softEdge rad="1270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7200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Про книгу</a:t>
            </a:r>
            <a:endParaRPr lang="ru-RU" sz="7200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2071678"/>
            <a:ext cx="39290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no Pro Light Display" pitchFamily="18" charset="0"/>
              </a:rPr>
              <a:t>Книга стала вершиною </a:t>
            </a:r>
            <a:r>
              <a:rPr lang="ru-RU" sz="2400" dirty="0" err="1" smtClean="0">
                <a:latin typeface="Arno Pro Light Display" pitchFamily="18" charset="0"/>
              </a:rPr>
              <a:t>тогочасної</a:t>
            </a:r>
            <a:r>
              <a:rPr lang="ru-RU" sz="2400" dirty="0" smtClean="0">
                <a:latin typeface="Arno Pro Light Display" pitchFamily="18" charset="0"/>
              </a:rPr>
              <a:t> </a:t>
            </a:r>
            <a:r>
              <a:rPr lang="ru-RU" sz="2400" dirty="0" err="1" smtClean="0">
                <a:latin typeface="Arno Pro Light Display" pitchFamily="18" charset="0"/>
              </a:rPr>
              <a:t>німецької</a:t>
            </a:r>
            <a:r>
              <a:rPr lang="ru-RU" sz="2400" dirty="0" smtClean="0">
                <a:latin typeface="Arno Pro Light Display" pitchFamily="18" charset="0"/>
              </a:rPr>
              <a:t> </a:t>
            </a:r>
            <a:r>
              <a:rPr lang="ru-RU" sz="2400" dirty="0" err="1" smtClean="0">
                <a:latin typeface="Arno Pro Light Display" pitchFamily="18" charset="0"/>
              </a:rPr>
              <a:t>літератури</a:t>
            </a:r>
            <a:r>
              <a:rPr lang="ru-RU" sz="2400" dirty="0" smtClean="0">
                <a:latin typeface="Arno Pro Light Display" pitchFamily="18" charset="0"/>
              </a:rPr>
              <a:t>, основою для </a:t>
            </a:r>
            <a:r>
              <a:rPr lang="ru-RU" sz="2400" dirty="0" err="1" smtClean="0">
                <a:latin typeface="Arno Pro Light Display" pitchFamily="18" charset="0"/>
              </a:rPr>
              <a:t>безлічі</a:t>
            </a:r>
            <a:r>
              <a:rPr lang="ru-RU" sz="2400" dirty="0" smtClean="0">
                <a:latin typeface="Arno Pro Light Display" pitchFamily="18" charset="0"/>
              </a:rPr>
              <a:t> </a:t>
            </a:r>
            <a:r>
              <a:rPr lang="ru-RU" sz="2400" dirty="0" err="1" smtClean="0">
                <a:latin typeface="Arno Pro Light Display" pitchFamily="18" charset="0"/>
              </a:rPr>
              <a:t>наслідувань</a:t>
            </a:r>
            <a:r>
              <a:rPr lang="ru-RU" sz="2400" dirty="0" smtClean="0">
                <a:latin typeface="Arno Pro Light Display" pitchFamily="18" charset="0"/>
              </a:rPr>
              <a:t> та </a:t>
            </a:r>
            <a:r>
              <a:rPr lang="ru-RU" sz="2400" dirty="0" err="1" smtClean="0">
                <a:latin typeface="Arno Pro Light Display" pitchFamily="18" charset="0"/>
              </a:rPr>
              <a:t>алюзій</a:t>
            </a:r>
            <a:r>
              <a:rPr lang="ru-RU" sz="2400" dirty="0" smtClean="0">
                <a:latin typeface="Arno Pro Light Display" pitchFamily="18" charset="0"/>
              </a:rPr>
              <a:t>. </a:t>
            </a:r>
            <a:r>
              <a:rPr lang="ru-RU" sz="2400" dirty="0" err="1" smtClean="0">
                <a:latin typeface="Arno Pro Light Display" pitchFamily="18" charset="0"/>
              </a:rPr>
              <a:t>Німецькі</a:t>
            </a:r>
            <a:r>
              <a:rPr lang="ru-RU" sz="2400" dirty="0" smtClean="0">
                <a:latin typeface="Arno Pro Light Display" pitchFamily="18" charset="0"/>
              </a:rPr>
              <a:t> романтики на </a:t>
            </a:r>
            <a:r>
              <a:rPr lang="ru-RU" sz="2400" dirty="0" err="1" smtClean="0">
                <a:latin typeface="Arno Pro Light Display" pitchFamily="18" charset="0"/>
              </a:rPr>
              <a:t>межі</a:t>
            </a:r>
            <a:r>
              <a:rPr lang="ru-RU" sz="2400" dirty="0" smtClean="0">
                <a:latin typeface="Arno Pro Light Display" pitchFamily="18" charset="0"/>
              </a:rPr>
              <a:t> XVIII-XIX ст. </a:t>
            </a:r>
            <a:r>
              <a:rPr lang="ru-RU" sz="2400" dirty="0" err="1" smtClean="0">
                <a:latin typeface="Arno Pro Light Display" pitchFamily="18" charset="0"/>
              </a:rPr>
              <a:t>підносили</a:t>
            </a:r>
            <a:r>
              <a:rPr lang="ru-RU" sz="2400" dirty="0" smtClean="0">
                <a:latin typeface="Arno Pro Light Display" pitchFamily="18" charset="0"/>
              </a:rPr>
              <a:t> роман та </a:t>
            </a:r>
            <a:r>
              <a:rPr lang="ru-RU" sz="2400" dirty="0" err="1" smtClean="0">
                <a:latin typeface="Arno Pro Light Display" pitchFamily="18" charset="0"/>
              </a:rPr>
              <a:t>його</a:t>
            </a:r>
            <a:r>
              <a:rPr lang="ru-RU" sz="2400" dirty="0" smtClean="0">
                <a:latin typeface="Arno Pro Light Display" pitchFamily="18" charset="0"/>
              </a:rPr>
              <a:t> автора, </a:t>
            </a:r>
            <a:r>
              <a:rPr lang="ru-RU" sz="2400" dirty="0" err="1" smtClean="0">
                <a:latin typeface="Arno Pro Light Display" pitchFamily="18" charset="0"/>
              </a:rPr>
              <a:t>незважаючи</a:t>
            </a:r>
            <a:r>
              <a:rPr lang="ru-RU" sz="2400" dirty="0" smtClean="0">
                <a:latin typeface="Arno Pro Light Display" pitchFamily="18" charset="0"/>
              </a:rPr>
              <a:t> на </a:t>
            </a:r>
            <a:r>
              <a:rPr lang="ru-RU" sz="2400" dirty="0" err="1" smtClean="0">
                <a:latin typeface="Arno Pro Light Display" pitchFamily="18" charset="0"/>
              </a:rPr>
              <a:t>гостру</a:t>
            </a:r>
            <a:r>
              <a:rPr lang="ru-RU" sz="2400" dirty="0" smtClean="0">
                <a:latin typeface="Arno Pro Light Display" pitchFamily="18" charset="0"/>
              </a:rPr>
              <a:t> </a:t>
            </a:r>
            <a:r>
              <a:rPr lang="ru-RU" sz="2400" dirty="0" err="1" smtClean="0">
                <a:latin typeface="Arno Pro Light Display" pitchFamily="18" charset="0"/>
              </a:rPr>
              <a:t>полеміку</a:t>
            </a:r>
            <a:r>
              <a:rPr lang="ru-RU" sz="2400" dirty="0" smtClean="0">
                <a:latin typeface="Arno Pro Light Display" pitchFamily="18" charset="0"/>
              </a:rPr>
              <a:t> </a:t>
            </a:r>
            <a:r>
              <a:rPr lang="ru-RU" sz="2400" dirty="0" err="1" smtClean="0">
                <a:latin typeface="Arno Pro Light Display" pitchFamily="18" charset="0"/>
              </a:rPr>
              <a:t>з</a:t>
            </a:r>
            <a:r>
              <a:rPr lang="ru-RU" sz="2400" dirty="0" smtClean="0">
                <a:latin typeface="Arno Pro Light Display" pitchFamily="18" charset="0"/>
              </a:rPr>
              <a:t> </a:t>
            </a:r>
            <a:r>
              <a:rPr lang="ru-RU" sz="2400" dirty="0" err="1" smtClean="0">
                <a:latin typeface="Arno Pro Light Display" pitchFamily="18" charset="0"/>
              </a:rPr>
              <a:t>останнім</a:t>
            </a:r>
            <a:r>
              <a:rPr lang="ru-RU" sz="2400" dirty="0" smtClean="0">
                <a:latin typeface="Arno Pro Light Display" pitchFamily="18" charset="0"/>
              </a:rPr>
              <a:t> </a:t>
            </a:r>
            <a:endParaRPr lang="ru-RU" sz="2400" dirty="0">
              <a:latin typeface="Arno Pro Light Display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276864"/>
          </a:xfrm>
        </p:spPr>
        <p:txBody>
          <a:bodyPr>
            <a:noAutofit/>
          </a:bodyPr>
          <a:lstStyle/>
          <a:p>
            <a:pPr algn="ctr"/>
            <a:r>
              <a:rPr lang="uk-UA" sz="12000" dirty="0" smtClean="0">
                <a:latin typeface="Arno Pro Light Display" pitchFamily="18" charset="0"/>
              </a:rPr>
              <a:t>Дякую за увагу!</a:t>
            </a:r>
            <a:endParaRPr lang="ru-RU" sz="12000" dirty="0">
              <a:latin typeface="Arno Pro Light Display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507</TotalTime>
  <Words>144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“Страждання юного Вертера”</vt:lpstr>
      <vt:lpstr>Роман “Страждання молодого Вертера” (1774)  </vt:lpstr>
      <vt:lpstr>Слайд 3</vt:lpstr>
      <vt:lpstr>Сюжет</vt:lpstr>
      <vt:lpstr>Про книгу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“Страждання юного вертера”</dc:title>
  <dc:creator>Da$hen'k@</dc:creator>
  <cp:lastModifiedBy>Da$hen'k@</cp:lastModifiedBy>
  <cp:revision>162</cp:revision>
  <dcterms:created xsi:type="dcterms:W3CDTF">2011-11-12T14:02:25Z</dcterms:created>
  <dcterms:modified xsi:type="dcterms:W3CDTF">2011-11-17T05:24:53Z</dcterms:modified>
</cp:coreProperties>
</file>