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55;&#1086;&#1081;&#1084;&#1072;&#1083;%20&#1088;&#1099;&#1073;&#1091;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76;&#1084;&#1080;&#1085;\Desktop\&#1040;&#1082;&#1091;&#1083;&#1099;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65099_vintazh_xizhina_plyazh_more_palma_kokosy_korablik_1680x105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692696"/>
            <a:ext cx="7772400" cy="1470025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«Старик и море»</a:t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Эрнест Хемингуэй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4456584" cy="1824608"/>
          </a:xfrm>
        </p:spPr>
        <p:txBody>
          <a:bodyPr>
            <a:normAutofit fontScale="62500" lnSpcReduction="20000"/>
            <a:scene3d>
              <a:camera prst="isometricOffAxis1Right"/>
              <a:lightRig rig="threePt" dir="t"/>
            </a:scene3d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«Мне просто не везет. Однако кто знает? Может, сегодня счастье мне улыбнется. День на день не приходится. Конечно, хорошо, когда человеку везет. Но я предпочитаю быть точным в моем деле. А когда счастье придет, я буду к нему готов».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Mul-tfil-m-Starik-i-more-Aleksandr-Petrov-hudozhniki-mul-tiplikatory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4869160"/>
            <a:ext cx="91440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А ведь эти темы необычайно важны в жизни каждого человека. Гениальность писателя состоит в том, что он показывает эти темы, как две стороны одной медали, и ключевой смысл повести заключается в том, что Хемингуэй позволяет читателю самостоятельно выбрать то, на какую из сторон смотреть. Именно </a:t>
            </a:r>
            <a:r>
              <a:rPr lang="ru-RU" b="1" i="1" dirty="0" smtClean="0"/>
              <a:t>это и можно назвать творческой философией Хемингуэя</a:t>
            </a:r>
            <a:r>
              <a:rPr lang="ru-RU" i="1" dirty="0" smtClean="0"/>
              <a:t> – противоречивость и двойственность его произведений. А «Старик и море» называют самым яркой и потрясающей повестью писателя.</a:t>
            </a:r>
            <a:endParaRPr lang="uk-U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Повесть Эрнеста Хемингуэя была написана в 1952 году, и с тех пор вызывает постоянные споры по поводу толкования основного смысла произведения. Сложность толкования заключается в том, что в повести одинаковое внимание уделяется мотивам страдания и одиночества человека и победа героического начала в нем.</a:t>
            </a:r>
            <a:endParaRPr lang="uk-U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5510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568" y="0"/>
            <a:ext cx="9154568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9512" y="0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Образы повести «Старик и море»</a:t>
            </a:r>
          </a:p>
          <a:p>
            <a:r>
              <a:rPr lang="ru-RU" i="1" dirty="0" smtClean="0"/>
              <a:t>Главный образ в повести – это старик Сантьяго, который терпит постоянные неудачи на протяжении всего повествования. Парус его лодки старый и недееспособный, а сам герой - это изнеможенный жизнью старик с веселыми глазами. Глазами человека, который не сдается. В этом и заключается философский символизм повести. Когда читатель наблюдает за тем, как старик борется с рыбой, в действиях и словах главного героя он видит </a:t>
            </a:r>
            <a:r>
              <a:rPr lang="ru-RU" b="1" i="1" dirty="0" smtClean="0"/>
              <a:t>фатализм извечной борьбы человека</a:t>
            </a:r>
            <a:r>
              <a:rPr lang="ru-RU" i="1" dirty="0" smtClean="0"/>
              <a:t>. Сантьяго напрягает все свои силы и несмотря ни на что продолжает поединок, в конце которого он побеждает. Именно в этом моменте раскрывается одно из основных философских задумок произведения, которая заключается в том, что «человека можно уничтожить, но его нельзя победить».</a:t>
            </a:r>
            <a:endParaRPr lang="uk-UA" i="1" dirty="0"/>
          </a:p>
        </p:txBody>
      </p:sp>
      <p:pic>
        <p:nvPicPr>
          <p:cNvPr id="5" name="Поймал рыб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3293604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i4bc068bb639b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Поединком старого Сантьяго и большой рыбы Хемингуэй обращает наше внимание на истинную натуру человеческой души и смысл человеческой жизни. Символическая борьба личности Сантьяго продолжается тогда, когда акулы нападают на его рыбу. Герой не отчаивается, не сдается, и несмотря на усталость и изнеможенность, продолжает бороться, защищать то, что он добыл таким большим трудом. Ни раны на его руках, ни поломанный нож не мешает ему в этом. И в момент, когда становится очевидно, что Сантьяго не смог спасти рыбу, раскрывается ключевой символ философии писателя. Герой не сберег рыбу, но герой не проиграл, потому что – </a:t>
            </a:r>
            <a:r>
              <a:rPr lang="ru-RU" b="1" i="1" dirty="0" smtClean="0"/>
              <a:t>он боролся до последнего.</a:t>
            </a:r>
            <a:endParaRPr lang="uk-UA" i="1" dirty="0"/>
          </a:p>
        </p:txBody>
      </p:sp>
      <p:pic>
        <p:nvPicPr>
          <p:cNvPr id="7" name="Акул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4128459" cy="30963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1275394455_starik_i_more.0-02-41.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2915816" cy="61863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Обессиленный и ослабевший герой все-таки возвращается в порт, где его дожидается мальчик. Хемингуэй показывает нам старика, как победителя и раскрывает силу его характера. Ведь образ Сантьяго вобрал в себя черты настоящего героя, человека, который никогда не изменяет самому себя и своим принципам. Задумкой писателя было показать философскую сторону принципов человеческого существования, и он делает это на примере единственного персонажа и его отношении к жизни.</a:t>
            </a:r>
            <a:endParaRPr lang="uk-UA" i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cvt62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Рядом со старым рыбаком автор изображает маленького мальчика, который учится, перенимает опыт у старика. Само присутствие мальчика, мысли о нём неизменно согревают старика; означает, что герой Хемингуэя не один.  </a:t>
            </a:r>
            <a:endParaRPr lang="uk-U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«Старик научил мальчика рыбачить, и мальчик его любил. »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«Если мне нельзя с тобой рыбачить, я хочу помочь тебе хоть чем-нибудь. »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«Покуда я жив, я не дам тебе ловить рыбу не евши» 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(Ухаживает за ним. )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конце: «Ты должен поскорее поправиться, потому что я ещё многому должен у тебя научиться, а ты можешь научить меня многому ».</a:t>
            </a:r>
            <a:endParaRPr lang="uk-UA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18393.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030" y="0"/>
            <a:ext cx="91930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316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Смысл человеческой жизни в повести</a:t>
            </a:r>
          </a:p>
          <a:p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этой повести отсутствует трагическая концовка, финал можно назвать полностью открытым для воображения читателей. В этом и заключена сокрушительная сила философии Хемингуэя, он предоставляет нам возможность самостоятельно подвести моральный итог повести. Личность Сантьяго – это 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символ силы героического начала в человеке</a:t>
            </a:r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и символ настоящей человеческой победы, которая не зависит от обстоятельств и событий. Используя этот образ, писатель раскрывает смысл человеческой жизни, которую можно назвать борьбой. Главный герой несокрушим, благодаря силе своего характера, духа и жизненных позиций, именно эти внутренние качества помогают ему побеждать, несмотря на старость, убыток физических сил и неблагоприятные обстоятельства.</a:t>
            </a:r>
          </a:p>
          <a:p>
            <a:endParaRPr lang="uk-UA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rgbClr val="E9F5DB"/>
      </a:lt1>
      <a:dk2>
        <a:srgbClr val="69676D"/>
      </a:dk2>
      <a:lt2>
        <a:srgbClr val="C9C2D1"/>
      </a:lt2>
      <a:accent1>
        <a:srgbClr val="7D4D99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509</Words>
  <Application>Microsoft Office PowerPoint</Application>
  <PresentationFormat>Экран (4:3)</PresentationFormat>
  <Paragraphs>12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«Старик и море»  Эрнест Хемингуэй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20</cp:revision>
  <dcterms:created xsi:type="dcterms:W3CDTF">2014-02-19T12:40:34Z</dcterms:created>
  <dcterms:modified xsi:type="dcterms:W3CDTF">2014-02-19T16:33:52Z</dcterms:modified>
</cp:coreProperties>
</file>