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400800" cy="785818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001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75315-2BEA-4699-B82F-43B2CDA12FF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29FC3-26ED-4DE6-8EA5-1335A1481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52"/>
            <a:ext cx="3786214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52"/>
            <a:ext cx="3857620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46032"/>
            <a:ext cx="38117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785794"/>
            <a:ext cx="3811734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0769" y="146032"/>
            <a:ext cx="38132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30769" y="785794"/>
            <a:ext cx="3813231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77017" y="2809373"/>
            <a:ext cx="3768584" cy="3768732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31114" y="3494620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8373" y="2603828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2681" y="274067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08162" y="0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342589"/>
            <a:ext cx="3559217" cy="3357598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22063" y="2272583"/>
            <a:ext cx="5201583" cy="4296385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75843" y="1750486"/>
            <a:ext cx="4257108" cy="482761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86680 w 5411155"/>
              <a:gd name="connsiteY0" fmla="*/ 0 h 5581650"/>
              <a:gd name="connsiteX1" fmla="*/ 5411155 w 541115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1155" h="5581650">
                <a:moveTo>
                  <a:pt x="86680" y="0"/>
                </a:moveTo>
                <a:cubicBezTo>
                  <a:pt x="0" y="3960788"/>
                  <a:pt x="2031348" y="4387839"/>
                  <a:pt x="541115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535060" y="2033564"/>
            <a:ext cx="3397892" cy="454454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50043"/>
              <a:gd name="connsiteY0" fmla="*/ 0 h 5581650"/>
              <a:gd name="connsiteX1" fmla="*/ 4550043 w 4550043"/>
              <a:gd name="connsiteY1" fmla="*/ 5581650 h 5581650"/>
              <a:gd name="connsiteX0" fmla="*/ 163410 w 4713453"/>
              <a:gd name="connsiteY0" fmla="*/ 0 h 5581650"/>
              <a:gd name="connsiteX1" fmla="*/ 4713453 w 4713453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3453" h="5581650">
                <a:moveTo>
                  <a:pt x="163410" y="0"/>
                </a:moveTo>
                <a:cubicBezTo>
                  <a:pt x="0" y="3750856"/>
                  <a:pt x="1333646" y="4387839"/>
                  <a:pt x="4713453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06024" y="2766570"/>
            <a:ext cx="4047803" cy="381153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825343"/>
              <a:gd name="connsiteY0" fmla="*/ 0 h 4804342"/>
              <a:gd name="connsiteX1" fmla="*/ 4825343 w 4825343"/>
              <a:gd name="connsiteY1" fmla="*/ 4804342 h 4804342"/>
              <a:gd name="connsiteX0" fmla="*/ 0 w 4825343"/>
              <a:gd name="connsiteY0" fmla="*/ 0 h 4804342"/>
              <a:gd name="connsiteX1" fmla="*/ 4825343 w 4825343"/>
              <a:gd name="connsiteY1" fmla="*/ 4804342 h 480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5343" h="4804342">
                <a:moveTo>
                  <a:pt x="0" y="0"/>
                </a:moveTo>
                <a:cubicBezTo>
                  <a:pt x="68442" y="1981382"/>
                  <a:pt x="1445536" y="3610531"/>
                  <a:pt x="4825343" y="4804342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210272" y="2498858"/>
            <a:ext cx="5722680" cy="407924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489428" y="2681116"/>
            <a:ext cx="5443523" cy="389698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99435" y="2398238"/>
            <a:ext cx="2993971" cy="417986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48039"/>
              <a:gd name="connsiteY0" fmla="*/ 0 h 5973380"/>
              <a:gd name="connsiteX1" fmla="*/ 4548039 w 4548039"/>
              <a:gd name="connsiteY1" fmla="*/ 5973380 h 5973380"/>
              <a:gd name="connsiteX0" fmla="*/ 210735 w 4758774"/>
              <a:gd name="connsiteY0" fmla="*/ 0 h 5973380"/>
              <a:gd name="connsiteX1" fmla="*/ 4758774 w 4758774"/>
              <a:gd name="connsiteY1" fmla="*/ 5973380 h 59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8774" h="5973380">
                <a:moveTo>
                  <a:pt x="210735" y="0"/>
                </a:moveTo>
                <a:cubicBezTo>
                  <a:pt x="0" y="3828092"/>
                  <a:pt x="1378967" y="4779569"/>
                  <a:pt x="4758774" y="597338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955000" y="2307406"/>
            <a:ext cx="3419669" cy="427069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017337"/>
              <a:gd name="connsiteY0" fmla="*/ 0 h 6403645"/>
              <a:gd name="connsiteX1" fmla="*/ 5017337 w 5017337"/>
              <a:gd name="connsiteY1" fmla="*/ 6403645 h 6403645"/>
              <a:gd name="connsiteX0" fmla="*/ 0 w 5017337"/>
              <a:gd name="connsiteY0" fmla="*/ 0 h 6403645"/>
              <a:gd name="connsiteX1" fmla="*/ 5017337 w 5017337"/>
              <a:gd name="connsiteY1" fmla="*/ 6403645 h 640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7337" h="6403645">
                <a:moveTo>
                  <a:pt x="0" y="0"/>
                </a:moveTo>
                <a:cubicBezTo>
                  <a:pt x="194292" y="4016449"/>
                  <a:pt x="1637530" y="5209834"/>
                  <a:pt x="5017337" y="640364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891680" y="1438902"/>
            <a:ext cx="4622505" cy="513920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962744"/>
              <a:gd name="connsiteY0" fmla="*/ 0 h 5581650"/>
              <a:gd name="connsiteX1" fmla="*/ 6962744 w 6962744"/>
              <a:gd name="connsiteY1" fmla="*/ 5581650 h 5581650"/>
              <a:gd name="connsiteX0" fmla="*/ 0 w 6143633"/>
              <a:gd name="connsiteY0" fmla="*/ 0 h 6040444"/>
              <a:gd name="connsiteX1" fmla="*/ 6143633 w 6143633"/>
              <a:gd name="connsiteY1" fmla="*/ 6040444 h 6040444"/>
              <a:gd name="connsiteX0" fmla="*/ 638505 w 6782138"/>
              <a:gd name="connsiteY0" fmla="*/ 0 h 6040444"/>
              <a:gd name="connsiteX1" fmla="*/ 6782138 w 6782138"/>
              <a:gd name="connsiteY1" fmla="*/ 6040444 h 6040444"/>
              <a:gd name="connsiteX0" fmla="*/ 638505 w 6782138"/>
              <a:gd name="connsiteY0" fmla="*/ 0 h 5734624"/>
              <a:gd name="connsiteX1" fmla="*/ 6782138 w 6782138"/>
              <a:gd name="connsiteY1" fmla="*/ 5734624 h 573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2138" h="5734624">
                <a:moveTo>
                  <a:pt x="638505" y="0"/>
                </a:moveTo>
                <a:cubicBezTo>
                  <a:pt x="0" y="4230704"/>
                  <a:pt x="3402331" y="4540813"/>
                  <a:pt x="6782138" y="5734624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373704" y="2603805"/>
            <a:ext cx="3349879" cy="3974300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914942"/>
              <a:gd name="connsiteY0" fmla="*/ 0 h 6108259"/>
              <a:gd name="connsiteX1" fmla="*/ 4914942 w 4914942"/>
              <a:gd name="connsiteY1" fmla="*/ 6108259 h 6108259"/>
              <a:gd name="connsiteX0" fmla="*/ 0 w 4914942"/>
              <a:gd name="connsiteY0" fmla="*/ 0 h 6108259"/>
              <a:gd name="connsiteX1" fmla="*/ 4914942 w 4914942"/>
              <a:gd name="connsiteY1" fmla="*/ 6108259 h 610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4942" h="6108259">
                <a:moveTo>
                  <a:pt x="0" y="0"/>
                </a:moveTo>
                <a:cubicBezTo>
                  <a:pt x="105547" y="3910618"/>
                  <a:pt x="1535135" y="4914448"/>
                  <a:pt x="4914942" y="61082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234125" y="2877872"/>
            <a:ext cx="3838404" cy="3837276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5297899"/>
              <a:gd name="connsiteX1" fmla="*/ 5631705 w 5631705"/>
              <a:gd name="connsiteY1" fmla="*/ 5297899 h 5297899"/>
              <a:gd name="connsiteX0" fmla="*/ 0 w 5631705"/>
              <a:gd name="connsiteY0" fmla="*/ 0 h 5297899"/>
              <a:gd name="connsiteX1" fmla="*/ 5631705 w 5631705"/>
              <a:gd name="connsiteY1" fmla="*/ 5297899 h 529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1705" h="5297899">
                <a:moveTo>
                  <a:pt x="0" y="0"/>
                </a:moveTo>
                <a:cubicBezTo>
                  <a:pt x="412715" y="3803608"/>
                  <a:pt x="2251898" y="4104088"/>
                  <a:pt x="5631705" y="529789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792408" y="3357506"/>
            <a:ext cx="3280121" cy="335764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446424"/>
              <a:gd name="connsiteX1" fmla="*/ 5119732 w 5119732"/>
              <a:gd name="connsiteY1" fmla="*/ 4446424 h 4446424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635697"/>
              <a:gd name="connsiteX1" fmla="*/ 4812594 w 4812594"/>
              <a:gd name="connsiteY1" fmla="*/ 4635697 h 4635697"/>
              <a:gd name="connsiteX0" fmla="*/ 0 w 4812594"/>
              <a:gd name="connsiteY0" fmla="*/ 0 h 4635697"/>
              <a:gd name="connsiteX1" fmla="*/ 4812594 w 4812594"/>
              <a:gd name="connsiteY1" fmla="*/ 4635697 h 46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94" h="4635697">
                <a:moveTo>
                  <a:pt x="0" y="0"/>
                </a:moveTo>
                <a:cubicBezTo>
                  <a:pt x="269353" y="2403461"/>
                  <a:pt x="1432787" y="3441886"/>
                  <a:pt x="4812594" y="4635697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489396" y="3151985"/>
            <a:ext cx="5583133" cy="3563163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8191571"/>
              <a:gd name="connsiteY0" fmla="*/ 0 h 4919448"/>
              <a:gd name="connsiteX1" fmla="*/ 8191571 w 8191571"/>
              <a:gd name="connsiteY1" fmla="*/ 4919448 h 4919448"/>
              <a:gd name="connsiteX0" fmla="*/ 0 w 8191571"/>
              <a:gd name="connsiteY0" fmla="*/ 0 h 4919448"/>
              <a:gd name="connsiteX1" fmla="*/ 8191571 w 8191571"/>
              <a:gd name="connsiteY1" fmla="*/ 4919448 h 49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71" h="4919448">
                <a:moveTo>
                  <a:pt x="0" y="0"/>
                </a:moveTo>
                <a:cubicBezTo>
                  <a:pt x="1013459" y="3753175"/>
                  <a:pt x="4811764" y="3725637"/>
                  <a:pt x="8191571" y="4919448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977920" y="2466761"/>
            <a:ext cx="5094609" cy="424838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474809"/>
              <a:gd name="connsiteY0" fmla="*/ 0 h 5865496"/>
              <a:gd name="connsiteX1" fmla="*/ 7474809 w 7474809"/>
              <a:gd name="connsiteY1" fmla="*/ 5865496 h 5865496"/>
              <a:gd name="connsiteX0" fmla="*/ 0 w 7474809"/>
              <a:gd name="connsiteY0" fmla="*/ 0 h 5865496"/>
              <a:gd name="connsiteX1" fmla="*/ 7474809 w 7474809"/>
              <a:gd name="connsiteY1" fmla="*/ 5865496 h 586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4809" h="5865496">
                <a:moveTo>
                  <a:pt x="0" y="0"/>
                </a:moveTo>
                <a:cubicBezTo>
                  <a:pt x="269391" y="4018073"/>
                  <a:pt x="4095002" y="4671685"/>
                  <a:pt x="7474809" y="586549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05992" y="3494574"/>
            <a:ext cx="4466537" cy="322057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553303"/>
              <a:gd name="connsiteY0" fmla="*/ 0 h 4446456"/>
              <a:gd name="connsiteX1" fmla="*/ 6553303 w 6553303"/>
              <a:gd name="connsiteY1" fmla="*/ 4446456 h 4446456"/>
              <a:gd name="connsiteX0" fmla="*/ 0 w 6553303"/>
              <a:gd name="connsiteY0" fmla="*/ 0 h 4446456"/>
              <a:gd name="connsiteX1" fmla="*/ 6553303 w 6553303"/>
              <a:gd name="connsiteY1" fmla="*/ 4446456 h 4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53303" h="4446456">
                <a:moveTo>
                  <a:pt x="0" y="0"/>
                </a:moveTo>
                <a:cubicBezTo>
                  <a:pt x="521938" y="2346675"/>
                  <a:pt x="3173496" y="3252645"/>
                  <a:pt x="6553303" y="444645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117499" y="4042776"/>
            <a:ext cx="4955030" cy="267237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270019"/>
              <a:gd name="connsiteY0" fmla="*/ 0 h 4037015"/>
              <a:gd name="connsiteX1" fmla="*/ 7270019 w 7270019"/>
              <a:gd name="connsiteY1" fmla="*/ 3689585 h 4037015"/>
              <a:gd name="connsiteX0" fmla="*/ 0 w 7270019"/>
              <a:gd name="connsiteY0" fmla="*/ 0 h 3689585"/>
              <a:gd name="connsiteX1" fmla="*/ 7270019 w 7270019"/>
              <a:gd name="connsiteY1" fmla="*/ 3689585 h 36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70019" h="3689585">
                <a:moveTo>
                  <a:pt x="0" y="0"/>
                </a:moveTo>
                <a:cubicBezTo>
                  <a:pt x="1306982" y="2435015"/>
                  <a:pt x="3890212" y="2495774"/>
                  <a:pt x="7270019" y="368958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583071" y="3768686"/>
            <a:ext cx="3280059" cy="274087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4812502"/>
              <a:gd name="connsiteY0" fmla="*/ 0 h 3784159"/>
              <a:gd name="connsiteX1" fmla="*/ 4812502 w 4812502"/>
              <a:gd name="connsiteY1" fmla="*/ 3784159 h 378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02" h="3784159">
                <a:moveTo>
                  <a:pt x="0" y="0"/>
                </a:moveTo>
                <a:cubicBezTo>
                  <a:pt x="399052" y="1753840"/>
                  <a:pt x="1432695" y="2590348"/>
                  <a:pt x="4812502" y="37841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09097" y="4728023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746567" y="4590978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50783" y="417984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58043" y="3905754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37199" y="3289053"/>
            <a:ext cx="348946" cy="34261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362" y="390575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60151" y="3220530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52892" y="4522456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94578" y="500211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85211" y="3974277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17530" y="4316889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629006" y="472802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22681" y="5344725"/>
            <a:ext cx="697892" cy="68522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606054" y="5344725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55000" y="4659501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52892" y="1301903"/>
            <a:ext cx="279157" cy="274090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583103" y="1027813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722681" y="890768"/>
            <a:ext cx="488524" cy="411134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34157" y="3220530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71627" y="4590978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83103" y="5070635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3946" y="5481770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280994" y="5139158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023855" y="1713037"/>
            <a:ext cx="837470" cy="8222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140482" y="548156"/>
            <a:ext cx="628103" cy="54817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0482" y="1644515"/>
            <a:ext cx="418735" cy="3426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428728" y="3643314"/>
            <a:ext cx="1046838" cy="10963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444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357290" y="6429396"/>
            <a:ext cx="778671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293167" y="2578863"/>
            <a:ext cx="6015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0"/>
            <a:ext cx="7786710" cy="642939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8743778" y="6483162"/>
            <a:ext cx="331471" cy="331471"/>
            <a:chOff x="4857752" y="6500834"/>
            <a:chExt cx="331471" cy="331471"/>
          </a:xfrm>
        </p:grpSpPr>
        <p:sp>
          <p:nvSpPr>
            <p:cNvPr id="66" name="Овал 65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90"/>
          <p:cNvGrpSpPr/>
          <p:nvPr/>
        </p:nvGrpSpPr>
        <p:grpSpPr>
          <a:xfrm rot="10800000">
            <a:off x="8266441" y="6487365"/>
            <a:ext cx="331471" cy="331471"/>
            <a:chOff x="4857752" y="6500834"/>
            <a:chExt cx="331471" cy="331471"/>
          </a:xfrm>
        </p:grpSpPr>
        <p:sp>
          <p:nvSpPr>
            <p:cNvPr id="82" name="Овал 81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417970" y="6490785"/>
            <a:ext cx="474347" cy="334941"/>
            <a:chOff x="7072330" y="6500834"/>
            <a:chExt cx="474347" cy="334941"/>
          </a:xfrm>
        </p:grpSpPr>
        <p:grpSp>
          <p:nvGrpSpPr>
            <p:cNvPr id="98" name="Группа 107"/>
            <p:cNvGrpSpPr/>
            <p:nvPr/>
          </p:nvGrpSpPr>
          <p:grpSpPr>
            <a:xfrm>
              <a:off x="7072330" y="6504304"/>
              <a:ext cx="331471" cy="331471"/>
              <a:chOff x="4857752" y="6500834"/>
              <a:chExt cx="331471" cy="33147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23"/>
            <p:cNvGrpSpPr/>
            <p:nvPr/>
          </p:nvGrpSpPr>
          <p:grpSpPr>
            <a:xfrm flipH="1">
              <a:off x="7215206" y="6500834"/>
              <a:ext cx="331471" cy="331471"/>
              <a:chOff x="4857752" y="6500834"/>
              <a:chExt cx="331471" cy="331471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5400" b="1" i="0" u="none" strike="noStrike" kern="1200" cap="none" spc="0" normalizeH="0" baseline="0" noProof="0" smtClean="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blipFill>
                  <a:blip r:embed="rId2"/>
                  <a:tile tx="0" ty="0" sx="100000" sy="100000" flip="none" algn="tl"/>
                </a:blipFill>
              </a:rPr>
              <a:t>Майстер</a:t>
            </a:r>
            <a:r>
              <a:rPr lang="ru-RU" dirty="0">
                <a:blipFill>
                  <a:blip r:embed="rId2"/>
                  <a:tile tx="0" ty="0" sx="100000" sy="100000" flip="none" algn="tl"/>
                </a:blipFill>
              </a:rPr>
              <a:t> і Маргарита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64134"/>
            <a:ext cx="6400800" cy="1393824"/>
          </a:xfrm>
        </p:spPr>
        <p:txBody>
          <a:bodyPr>
            <a:noAutofit/>
          </a:bodyPr>
          <a:lstStyle/>
          <a:p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Иногда лучший способ погубить человека — это предоставить ему самому выбрать судьбу.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4786322"/>
            <a:ext cx="1300166" cy="1308120"/>
            <a:chOff x="214282" y="4965700"/>
            <a:chExt cx="1300166" cy="1308120"/>
          </a:xfrm>
        </p:grpSpPr>
        <p:grpSp>
          <p:nvGrpSpPr>
            <p:cNvPr id="5" name="Группа 73"/>
            <p:cNvGrpSpPr/>
            <p:nvPr/>
          </p:nvGrpSpPr>
          <p:grpSpPr>
            <a:xfrm>
              <a:off x="214282" y="4965700"/>
              <a:ext cx="1300166" cy="1160474"/>
              <a:chOff x="214282" y="4965700"/>
              <a:chExt cx="1300166" cy="1160474"/>
            </a:xfrm>
            <a:effectLst>
              <a:outerShdw blurRad="101600" sx="102000" sy="102000" algn="ctr" rotWithShape="0">
                <a:schemeClr val="bg1"/>
              </a:outerShdw>
            </a:effectLst>
          </p:grpSpPr>
          <p:sp>
            <p:nvSpPr>
              <p:cNvPr id="7" name="Полилиния 6"/>
              <p:cNvSpPr/>
              <p:nvPr/>
            </p:nvSpPr>
            <p:spPr>
              <a:xfrm>
                <a:off x="673100" y="4965700"/>
                <a:ext cx="800100" cy="1054100"/>
              </a:xfrm>
              <a:custGeom>
                <a:avLst/>
                <a:gdLst>
                  <a:gd name="connsiteX0" fmla="*/ 0 w 800100"/>
                  <a:gd name="connsiteY0" fmla="*/ 1054100 h 1054100"/>
                  <a:gd name="connsiteX1" fmla="*/ 342900 w 800100"/>
                  <a:gd name="connsiteY1" fmla="*/ 342900 h 1054100"/>
                  <a:gd name="connsiteX2" fmla="*/ 800100 w 800100"/>
                  <a:gd name="connsiteY2" fmla="*/ 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54100">
                    <a:moveTo>
                      <a:pt x="0" y="1054100"/>
                    </a:moveTo>
                    <a:cubicBezTo>
                      <a:pt x="104775" y="786341"/>
                      <a:pt x="209550" y="518583"/>
                      <a:pt x="342900" y="342900"/>
                    </a:cubicBezTo>
                    <a:cubicBezTo>
                      <a:pt x="476250" y="167217"/>
                      <a:pt x="638175" y="83608"/>
                      <a:pt x="800100" y="0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714348" y="5143512"/>
                <a:ext cx="800100" cy="785818"/>
              </a:xfrm>
              <a:custGeom>
                <a:avLst/>
                <a:gdLst>
                  <a:gd name="connsiteX0" fmla="*/ 0 w 800100"/>
                  <a:gd name="connsiteY0" fmla="*/ 1054100 h 1054100"/>
                  <a:gd name="connsiteX1" fmla="*/ 342900 w 800100"/>
                  <a:gd name="connsiteY1" fmla="*/ 342900 h 1054100"/>
                  <a:gd name="connsiteX2" fmla="*/ 800100 w 800100"/>
                  <a:gd name="connsiteY2" fmla="*/ 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54100">
                    <a:moveTo>
                      <a:pt x="0" y="1054100"/>
                    </a:moveTo>
                    <a:cubicBezTo>
                      <a:pt x="104775" y="786341"/>
                      <a:pt x="209550" y="518583"/>
                      <a:pt x="342900" y="342900"/>
                    </a:cubicBezTo>
                    <a:cubicBezTo>
                      <a:pt x="476250" y="167217"/>
                      <a:pt x="638175" y="83608"/>
                      <a:pt x="800100" y="0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714348" y="5072074"/>
                <a:ext cx="285752" cy="982662"/>
              </a:xfrm>
              <a:custGeom>
                <a:avLst/>
                <a:gdLst>
                  <a:gd name="connsiteX0" fmla="*/ 0 w 800100"/>
                  <a:gd name="connsiteY0" fmla="*/ 1054100 h 1054100"/>
                  <a:gd name="connsiteX1" fmla="*/ 342900 w 800100"/>
                  <a:gd name="connsiteY1" fmla="*/ 342900 h 1054100"/>
                  <a:gd name="connsiteX2" fmla="*/ 800100 w 800100"/>
                  <a:gd name="connsiteY2" fmla="*/ 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54100">
                    <a:moveTo>
                      <a:pt x="0" y="1054100"/>
                    </a:moveTo>
                    <a:cubicBezTo>
                      <a:pt x="104775" y="786341"/>
                      <a:pt x="209550" y="518583"/>
                      <a:pt x="342900" y="342900"/>
                    </a:cubicBezTo>
                    <a:cubicBezTo>
                      <a:pt x="476250" y="167217"/>
                      <a:pt x="638175" y="83608"/>
                      <a:pt x="800100" y="0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642910" y="5357826"/>
                <a:ext cx="800100" cy="696910"/>
              </a:xfrm>
              <a:custGeom>
                <a:avLst/>
                <a:gdLst>
                  <a:gd name="connsiteX0" fmla="*/ 0 w 800100"/>
                  <a:gd name="connsiteY0" fmla="*/ 1054100 h 1054100"/>
                  <a:gd name="connsiteX1" fmla="*/ 342900 w 800100"/>
                  <a:gd name="connsiteY1" fmla="*/ 342900 h 1054100"/>
                  <a:gd name="connsiteX2" fmla="*/ 800100 w 800100"/>
                  <a:gd name="connsiteY2" fmla="*/ 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54100">
                    <a:moveTo>
                      <a:pt x="0" y="1054100"/>
                    </a:moveTo>
                    <a:cubicBezTo>
                      <a:pt x="104775" y="786341"/>
                      <a:pt x="209550" y="518583"/>
                      <a:pt x="342900" y="342900"/>
                    </a:cubicBezTo>
                    <a:cubicBezTo>
                      <a:pt x="476250" y="167217"/>
                      <a:pt x="638175" y="83608"/>
                      <a:pt x="800100" y="0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 flipH="1">
                <a:off x="214282" y="5072074"/>
                <a:ext cx="585818" cy="911224"/>
              </a:xfrm>
              <a:custGeom>
                <a:avLst/>
                <a:gdLst>
                  <a:gd name="connsiteX0" fmla="*/ 0 w 800100"/>
                  <a:gd name="connsiteY0" fmla="*/ 1054100 h 1054100"/>
                  <a:gd name="connsiteX1" fmla="*/ 342900 w 800100"/>
                  <a:gd name="connsiteY1" fmla="*/ 342900 h 1054100"/>
                  <a:gd name="connsiteX2" fmla="*/ 800100 w 800100"/>
                  <a:gd name="connsiteY2" fmla="*/ 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54100">
                    <a:moveTo>
                      <a:pt x="0" y="1054100"/>
                    </a:moveTo>
                    <a:cubicBezTo>
                      <a:pt x="104775" y="786341"/>
                      <a:pt x="209550" y="518583"/>
                      <a:pt x="342900" y="342900"/>
                    </a:cubicBezTo>
                    <a:cubicBezTo>
                      <a:pt x="476250" y="167217"/>
                      <a:pt x="638175" y="83608"/>
                      <a:pt x="800100" y="0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flipH="1">
                <a:off x="571472" y="5143512"/>
                <a:ext cx="142876" cy="982662"/>
              </a:xfrm>
              <a:custGeom>
                <a:avLst/>
                <a:gdLst>
                  <a:gd name="connsiteX0" fmla="*/ 0 w 800100"/>
                  <a:gd name="connsiteY0" fmla="*/ 1054100 h 1054100"/>
                  <a:gd name="connsiteX1" fmla="*/ 342900 w 800100"/>
                  <a:gd name="connsiteY1" fmla="*/ 342900 h 1054100"/>
                  <a:gd name="connsiteX2" fmla="*/ 800100 w 800100"/>
                  <a:gd name="connsiteY2" fmla="*/ 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54100">
                    <a:moveTo>
                      <a:pt x="0" y="1054100"/>
                    </a:moveTo>
                    <a:cubicBezTo>
                      <a:pt x="104775" y="786341"/>
                      <a:pt x="209550" y="518583"/>
                      <a:pt x="342900" y="342900"/>
                    </a:cubicBezTo>
                    <a:cubicBezTo>
                      <a:pt x="476250" y="167217"/>
                      <a:pt x="638175" y="83608"/>
                      <a:pt x="800100" y="0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flipH="1">
                <a:off x="357158" y="5357826"/>
                <a:ext cx="442942" cy="696910"/>
              </a:xfrm>
              <a:custGeom>
                <a:avLst/>
                <a:gdLst>
                  <a:gd name="connsiteX0" fmla="*/ 0 w 800100"/>
                  <a:gd name="connsiteY0" fmla="*/ 1054100 h 1054100"/>
                  <a:gd name="connsiteX1" fmla="*/ 342900 w 800100"/>
                  <a:gd name="connsiteY1" fmla="*/ 342900 h 1054100"/>
                  <a:gd name="connsiteX2" fmla="*/ 800100 w 800100"/>
                  <a:gd name="connsiteY2" fmla="*/ 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0" h="1054100">
                    <a:moveTo>
                      <a:pt x="0" y="1054100"/>
                    </a:moveTo>
                    <a:cubicBezTo>
                      <a:pt x="104775" y="786341"/>
                      <a:pt x="209550" y="518583"/>
                      <a:pt x="342900" y="342900"/>
                    </a:cubicBezTo>
                    <a:cubicBezTo>
                      <a:pt x="476250" y="167217"/>
                      <a:pt x="638175" y="83608"/>
                      <a:pt x="800100" y="0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Овал 5"/>
            <p:cNvSpPr/>
            <p:nvPr/>
          </p:nvSpPr>
          <p:spPr>
            <a:xfrm>
              <a:off x="487334" y="5773754"/>
              <a:ext cx="500066" cy="500066"/>
            </a:xfrm>
            <a:prstGeom prst="ellipse">
              <a:avLst/>
            </a:prstGeom>
            <a:gradFill flip="none" rotWithShape="1">
              <a:gsLst>
                <a:gs pos="26000">
                  <a:schemeClr val="bg1"/>
                </a:gs>
                <a:gs pos="67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191">
            <a:off x="6755230" y="1263824"/>
            <a:ext cx="19050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426">
            <a:off x="1942677" y="2016430"/>
            <a:ext cx="1905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написання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b="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видання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33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редакція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Маргаритою» Булгаков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рукописах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датував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 1928, то 1929 р.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маг»,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Копито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«Жонглер 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копитом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В.», «Гастроль». Перша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Маргарити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автором 18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1930 р.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звістки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п'єси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«Кабала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святенників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Про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Булгаков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повідомив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руками, кинув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піч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романа про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диявола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над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Маргаритою»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поновилася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1931 р. До роману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фігурували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Маргарита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безіменний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Воланд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обзавівся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буйним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59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91467"/>
          </a:xfrm>
        </p:spPr>
        <p:txBody>
          <a:bodyPr>
            <a:normAutofit/>
          </a:bodyPr>
          <a:lstStyle/>
          <a:p>
            <a:r>
              <a:rPr lang="ru-RU" sz="2800" dirty="0"/>
              <a:t>Друга </a:t>
            </a:r>
            <a:r>
              <a:rPr lang="ru-RU" sz="2800" dirty="0" err="1" smtClean="0"/>
              <a:t>редакція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Друга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редакція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писалася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автором до 1936 р. і мала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підзаголовок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Фантастичний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роман»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варіанти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«Великий канцлер», «Сатана», «Ось і я»,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маг»,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Копито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консультанта».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94719"/>
            <a:ext cx="2436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Третя</a:t>
            </a:r>
            <a:r>
              <a:rPr lang="ru-RU" sz="2800" dirty="0"/>
              <a:t> </a:t>
            </a:r>
            <a:r>
              <a:rPr lang="ru-RU" sz="2800" dirty="0" err="1"/>
              <a:t>редакція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8286" y="88287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редакція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почата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1936 р.,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спочатку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називалася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«Князь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темряви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але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1937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заголовок 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Майстер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Маргарита».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1938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текст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передрукований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Булгаков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припинив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Маргарити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«Так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літератори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8" y="321297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653136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08" y="3601989"/>
            <a:ext cx="1999355" cy="28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1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332656"/>
            <a:ext cx="267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Екранізація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02980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Маргарита (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фільм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1972) —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Олександр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Петрович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Пілат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інші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(1972) —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Анджей Вайда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Маргарита (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фільм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1989)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Маргарита (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фільм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1994) —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Юрій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Кара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Маргарита (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Угорщина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2005)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Маргарита (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телесеріал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2005) —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режисер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Володимир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Бортко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5567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60" y="4581128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4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30413"/>
            <a:ext cx="7772400" cy="80749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/>
              <a:t>Сатанізм</a:t>
            </a:r>
            <a:r>
              <a:rPr lang="ru-RU" sz="4400" b="1" dirty="0"/>
              <a:t> у </a:t>
            </a:r>
            <a:r>
              <a:rPr lang="ru-RU" sz="4400" b="1" dirty="0" err="1"/>
              <a:t>творі</a:t>
            </a:r>
            <a:endParaRPr lang="ru-RU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4" y="1124744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-критики та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літературознавці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звинувачують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роман у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пропаганді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сатанізму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Слід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зазначити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Святого Письма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учнями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Христа. Булгаков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описує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події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позиції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Сатани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опинився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ім'ям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Воланд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Булгаков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намагається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пояснити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суть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Сатани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ворог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невід'ємний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неможливе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темряви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І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здатний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бачити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всій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суперечливості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19" y="3334389"/>
            <a:ext cx="9142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інакше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представлена роль «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книжкового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лиходія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Понтія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Пілата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реально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існуючого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римського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прокуратора,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намісника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Єрусалимі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Понтій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Пілат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наказав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стратити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Ісуса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Христа — і в Священному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Писанні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згадувався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абсолютний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злочинець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версією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Понтій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Пілат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будучи великою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розумною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колишнім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воїном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став жертвою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власного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боягузтва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зрозумів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учення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Ісуса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зрозумів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небезпеку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римським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імператорам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будь-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деспотам при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абсолютній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монархії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намагався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останнього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врятувати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Ісуса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зради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Іуди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зумів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піти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Римської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Понтій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Пілат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наказує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вбити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зрадника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Іуду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розмовляє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учнем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Христа -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Левієм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Матвієм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даючи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зрозуміти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останньому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зрозумів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залишився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озлобленим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Понтій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Пілат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шкодує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страту —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власної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спокою</a:t>
            </a:r>
            <a:r>
              <a:rPr lang="ru-RU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70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автора, сатана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Воланд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стежив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подіями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доніс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свою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версію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людей в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євангельські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освітлювали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засліплених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величчю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13811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2628037"/>
            <a:ext cx="7344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/>
              <a:t>Тот</a:t>
            </a:r>
            <a:r>
              <a:rPr lang="ru-RU" sz="2000" b="1" dirty="0"/>
              <a:t>, кто ещё недавно полагал, что он чем-то управляет, оказывается вдруг лежащим неподвижно в деревянном ящике, и окружающие, понимая, что толку от лежащего нет более никакого, сжигают его в печи.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581128"/>
            <a:ext cx="71586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/>
              <a:t>Какой </a:t>
            </a:r>
            <a:r>
              <a:rPr lang="ru-RU" sz="2000" b="1" dirty="0"/>
              <a:t>смысл умирать под стоны и хрип безнадежных больных. Не лучше ли устроить пир на эти двадцать семь тысяч и, приняв яд, переселиться в другой мир под звуки струн, окруженным хмельными красавицами и лихими друзьями?</a:t>
            </a:r>
          </a:p>
        </p:txBody>
      </p:sp>
    </p:spTree>
    <p:extLst>
      <p:ext uri="{BB962C8B-B14F-4D97-AF65-F5344CB8AC3E}">
        <p14:creationId xmlns:p14="http://schemas.microsoft.com/office/powerpoint/2010/main" val="1008723339"/>
      </p:ext>
    </p:extLst>
  </p:cSld>
  <p:clrMapOvr>
    <a:masterClrMapping/>
  </p:clrMapOvr>
</p:sld>
</file>

<file path=ppt/theme/theme1.xml><?xml version="1.0" encoding="utf-8"?>
<a:theme xmlns:a="http://schemas.openxmlformats.org/drawingml/2006/main" name="TP101970460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188374-1973-4024-8CE6-EDC7C1513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TP101970460_template</Template>
  <TotalTime>27</TotalTime>
  <Words>691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TP101970460_template</vt:lpstr>
      <vt:lpstr>Майстер і Маргарита</vt:lpstr>
      <vt:lpstr>Історія написання і видання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і Маргарита</dc:title>
  <dc:creator>User</dc:creator>
  <cp:lastModifiedBy>User</cp:lastModifiedBy>
  <cp:revision>3</cp:revision>
  <dcterms:created xsi:type="dcterms:W3CDTF">2014-10-17T10:48:08Z</dcterms:created>
  <dcterms:modified xsi:type="dcterms:W3CDTF">2014-10-17T11:15:13Z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TC019704619991</vt:lpwstr>
  </property>
</Properties>
</file>