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57381" autoAdjust="0"/>
  </p:normalViewPr>
  <p:slideViewPr>
    <p:cSldViewPr>
      <p:cViewPr varScale="1">
        <p:scale>
          <a:sx n="63" d="100"/>
          <a:sy n="63" d="100"/>
        </p:scale>
        <p:origin x="-23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A12E0-65F5-4E7B-9E6B-7272D4304C60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D7DE6-D4F1-4A07-92AC-74EBBFB627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Оноре де Бальзак (1799-1850)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Майбутній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письменник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народився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м.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Турі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травня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1799 р.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сім'ї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чиновника.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хліборобом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батько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колишній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селянин,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завдяки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своєму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практичному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розуму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рідкісній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енергії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домігся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досить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високих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той час для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провінції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посад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помічника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мера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попечителя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головної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міської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лікарні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Пізніше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Бальзак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витратить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чимало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сил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енергії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те,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щоб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приєднати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прізвища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частку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«де»,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викликаючи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іронічні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посмішки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сучасників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Батько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Оноре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автором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кількох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соціальних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Завдяки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фізичному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вдосконаленню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людини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допомогою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досягнень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природознавства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мріяв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вирішити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соціальні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моральні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проблеми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часу.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успадкував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світогляд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залізну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волю. Як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письменник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формувався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впливом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розвитку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природознавства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позитивної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філософії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суворої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боротьби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жорстокої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конкуренції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викликаної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зростанням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промисловості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творчість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пронизана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прагненням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застосувати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сучасного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природознавства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художній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літературі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знищити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межу,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відокремлює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літературу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науки.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Восьмирічного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Оноре батьки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віддали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виховання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Вандомський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коледж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суворими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майже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монастирськими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традиціями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доводилося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дуже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скрутно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хлопець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отримав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репутацію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ледаря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майбутній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творець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понад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романів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!), а за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непокірливість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часто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потрапляв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карцеру.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тут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захопився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читанням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книжок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колежі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дуже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велика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бібліотека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до того ж Оноре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діставав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тих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французьких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філософів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XVIII ст.,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такому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суворому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навчальному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закладі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заборонені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У 12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написав свою першу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трагедію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кепкуючи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любили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декламувати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товариші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Навчаючись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коледжі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Оноре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захворів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батьки забрали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Париж. Вони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мріяли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стане юристом,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тож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закінчив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Паризьку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школу права (1819).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Здобуваючи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юридичну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освіту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Бальзак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одночасно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служив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конторі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нотаріуса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Оноре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марив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кар'єрою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письменника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таємно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відвідуючи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лекції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історії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літератури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Сорбонні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Невдовзі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знайдено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компромісне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рішення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батько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два роки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матеріально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утримував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час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підтвердити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мистецький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дар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написанням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конкретного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Залишившись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Парижі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сім'я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Оноре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виїхала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столиці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юнак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повністю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занурився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роботу.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написав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історичну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трагедію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яка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обов'язково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мала стати шедевром,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адже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думку,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неодмінно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потрібно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почати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шедевра,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скрутити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собі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в'язи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Навесні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1821 р.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відбувся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сімейний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іспит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право Оноре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займатися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літературою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Екзаменаційна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комісія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одностайно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вирішила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проба пера не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варта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жодної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уваги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старий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друг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сім'ї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викладач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ліцею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сказав: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Єдине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вам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порекомендувати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юний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друже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назавжди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забудьте про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літературу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Відтоді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Бальзак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міг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розраховувати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тільки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власні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матеріальній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підтримці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сім'я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відмовила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Щоб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якось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прожити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розпочав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модні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тоді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готичні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чорні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романи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інша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романи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жахів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таємниць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протягом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п'яти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опублікував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пізніше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ніколи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вносив до списку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своїх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робіт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врятувало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письменника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матеріальної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скрути.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Окрім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слави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у Бальзака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була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одна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пристрасть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мріяв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стати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дуже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заради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цього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здійснював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неймовірні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комерційні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оборудки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комерсант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нього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вийшов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геніальні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закінчувалися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черговим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фінансовим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крахом,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письменник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дедалі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більше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заплутувався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боргах,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розрахувався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лише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наприкінці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життя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Незважаючи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непосильну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Бальзак не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встигав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розплачуватися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кредиторами.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Боляче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ранило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письменника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ставлення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нього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офіційної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преси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негативно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відгукувалася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(особливо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після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виходу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роману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Втрачені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ілюзії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де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зображений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нечесний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журналістики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про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майже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кожний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твір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Бальзака: «Я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створював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твір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лементу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ненависті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знущань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Романи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Шагренева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шкіра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Тридцятирічна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жінка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особливо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Євгенія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Гранде»,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опубліковані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початку 30-х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XIX ст., прославили Бальзака,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якому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більше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доводилося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шукати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видавців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Однак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мрія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збагачення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здійснилася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хоча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писав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багато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іноді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декілька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рік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Найвідоміші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них: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Сільський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лікар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«У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пошуках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абсолюту»,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Батько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Горіо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Втрачені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ілюзії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Сільський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священик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Господарство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холостяка»,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Селяни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«Кузен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Понс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«Кузина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Бетта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Оноре де Бальзак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поширював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кращі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літературні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твори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серед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широких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верств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населення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запропонував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друкувати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дешеві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книжки, першим задумав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однотомні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видання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літературних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класиків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опублікував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(1825-1826)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своїми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примітками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твори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Мольєра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Лафонтена.</a:t>
            </a:r>
          </a:p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Незважаючи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творчі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фінансові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невдачі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Бальзак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упевнено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прямував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слави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став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знаменитим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навесні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1829 р., коли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вийшов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друком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історичний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роман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Шуани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Бретань в 1799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про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контрреволюційне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повстання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півночі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Франції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Протягом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1830 р.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письменник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опублікував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майже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десяток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повістей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пізніше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ввійшли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його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циклу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творів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Людська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комедія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</a:t>
            </a:r>
          </a:p>
          <a:p>
            <a:r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D7DE6-D4F1-4A07-92AC-74EBBFB62784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97B08E8-575C-4CB6-BDA4-99133FB9161F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EFBB462-D1E6-4A92-9457-111353A230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1142984"/>
            <a:ext cx="6500826" cy="1395402"/>
          </a:xfrm>
        </p:spPr>
        <p:txBody>
          <a:bodyPr/>
          <a:lstStyle/>
          <a:p>
            <a:pPr algn="ctr"/>
            <a:r>
              <a:rPr lang="ru-RU" sz="5000" dirty="0" smtClean="0"/>
              <a:t>Оноре де Бальзак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3886200"/>
            <a:ext cx="4000528" cy="1971692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Виконали</a:t>
            </a:r>
            <a:r>
              <a:rPr lang="ru-RU" sz="2800" dirty="0" smtClean="0"/>
              <a:t> </a:t>
            </a:r>
          </a:p>
          <a:p>
            <a:r>
              <a:rPr lang="ru-RU" sz="2800" dirty="0" err="1" smtClean="0"/>
              <a:t>учениці</a:t>
            </a:r>
            <a:r>
              <a:rPr lang="ru-RU" sz="2800" dirty="0" smtClean="0"/>
              <a:t> 10-А </a:t>
            </a:r>
            <a:r>
              <a:rPr lang="ru-RU" sz="2800" dirty="0" err="1" smtClean="0"/>
              <a:t>класу</a:t>
            </a:r>
            <a:endParaRPr lang="ru-RU" sz="2800" dirty="0" smtClean="0"/>
          </a:p>
          <a:p>
            <a:r>
              <a:rPr lang="uk-UA" sz="2800" dirty="0" smtClean="0"/>
              <a:t>Самойленко Олеся, Халізєва Владислава</a:t>
            </a:r>
            <a:endParaRPr lang="ru-RU" sz="2800" dirty="0" smtClean="0"/>
          </a:p>
        </p:txBody>
      </p:sp>
      <p:pic>
        <p:nvPicPr>
          <p:cNvPr id="14338" name="Picture 2" descr="http://images.quickblogcast.com/94060-86797/HonoredeBalzac.jpg?a=8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000372"/>
            <a:ext cx="2188648" cy="2976562"/>
          </a:xfrm>
          <a:prstGeom prst="rect">
            <a:avLst/>
          </a:prstGeom>
          <a:noFill/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2643174" y="6215058"/>
            <a:ext cx="6500826" cy="642942"/>
          </a:xfrm>
          <a:prstGeom prst="rect">
            <a:avLst/>
          </a:prstGeom>
        </p:spPr>
        <p:txBody>
          <a:bodyPr vert="horz" lIns="45720" tIns="0" rIns="4572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uk-UA" sz="2800" dirty="0" smtClean="0">
                <a:solidFill>
                  <a:srgbClr val="FFFFFF"/>
                </a:solidFill>
              </a:rPr>
              <a:t>Харків-2013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643174" y="0"/>
            <a:ext cx="6500826" cy="642942"/>
          </a:xfrm>
          <a:prstGeom prst="rect">
            <a:avLst/>
          </a:prstGeom>
        </p:spPr>
        <p:txBody>
          <a:bodyPr vert="horz" lIns="45720" tIns="0" rIns="4572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uk-UA" sz="2800" dirty="0" smtClean="0">
                <a:solidFill>
                  <a:srgbClr val="FFFFFF"/>
                </a:solidFill>
              </a:rPr>
              <a:t>Харківська гімназія №55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146304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Оноре де Бальзак поширював кращі літературні твори серед широких верств населення Франції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stat11.privet.ru/lr/08309bbcd31023623858e29c9f60e1d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643050"/>
            <a:ext cx="3857652" cy="495322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143900" cy="1748792"/>
          </a:xfrm>
        </p:spPr>
        <p:txBody>
          <a:bodyPr>
            <a:noAutofit/>
          </a:bodyPr>
          <a:lstStyle/>
          <a:p>
            <a:pPr algn="ctr"/>
            <a:r>
              <a:rPr lang="uk-UA" sz="3000" dirty="0" smtClean="0"/>
              <a:t>Він став знаменитим навесні 1829 р., коли вийшов друком його історичний роман </a:t>
            </a:r>
            <a:r>
              <a:rPr lang="ru-RU" sz="3000" dirty="0" smtClean="0"/>
              <a:t>«</a:t>
            </a:r>
            <a:r>
              <a:rPr lang="uk-UA" sz="3000" dirty="0" smtClean="0"/>
              <a:t>Шуани, або Бретань в 1799 році</a:t>
            </a:r>
            <a:r>
              <a:rPr lang="ru-RU" sz="3000" dirty="0" smtClean="0"/>
              <a:t>» 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7196166" cy="45983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4578" name="Picture 2" descr="http://all-ukraine.com.ua/cache/eedf50584446a8816e912dce347.jpg.dbc03f2f287ff34d3a09bbc16a63af3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071678"/>
            <a:ext cx="4429156" cy="449506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00240"/>
            <a:ext cx="81439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Дякуємо за увагу!</a:t>
            </a:r>
            <a:endParaRPr lang="ru-RU" sz="5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143900" cy="1571612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Майбутній письменник народився в м. Турі 20 травня 1799 р. в сім'ї чиновника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7267604" cy="43840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3314" name="Picture 2" descr="http://i880.photobucket.com/albums/ac2/btootah_montada/Victor%20Hugo%20et%20Balzac/102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071678"/>
            <a:ext cx="3108545" cy="443389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1928802"/>
          </a:xfrm>
        </p:spPr>
        <p:txBody>
          <a:bodyPr>
            <a:noAutofit/>
          </a:bodyPr>
          <a:lstStyle/>
          <a:p>
            <a:pPr algn="ctr"/>
            <a:r>
              <a:rPr lang="uk-UA" sz="3000" dirty="0" smtClean="0"/>
              <a:t>він прагнув застосувати методи сучасного природознавства в художній літературі, знищити межу, що відокремлює літературу від науки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14620"/>
            <a:ext cx="7267604" cy="37411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6388" name="Picture 4" descr="http://svb.ucoz.ru/liter/balz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214554"/>
            <a:ext cx="3125394" cy="434546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15338" cy="1500174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У 12 років він написав свою першу трагедію, з якої, кепкуючи, любили декламувати його товариші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www.vaseljenska.com/wp-content/uploads/2011/05/balzac_hono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6786610" cy="484757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143900" cy="146304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батьки мріяли, що син стане юристом, тож він закінчив Паризьку школу права (1819)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http://www.top-news.am/nimages/4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85926"/>
            <a:ext cx="6572296" cy="484567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1463040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>Оноре марив кар'єрою письменника, таємно відвідуючи лекції з історії літератури в </a:t>
            </a:r>
            <a:r>
              <a:rPr lang="uk-UA" sz="2800" dirty="0" err="1" smtClean="0"/>
              <a:t>Сорбонні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www.phenomenonsofhistory.com/site/wp-content/uploads/2010/05/38175735_balzak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571612"/>
            <a:ext cx="3959826" cy="493394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1714488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>Навесні 1821 р. сім'я відмовила йому у матеріальній підтримці. Щоб якось прожити, він розпочав писати модні тоді готичні романи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928802"/>
            <a:ext cx="6858048" cy="452693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1506" name="Picture 2" descr="http://outpatientpress.files.wordpress.com/2010/10/balz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928802"/>
            <a:ext cx="3929090" cy="455861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146304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Незважаючи на непосильну працю, Бальзак не встигав розплачуватися з кредиторами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://lonelyseaman.files.wordpress.com/2010/05/balz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643050"/>
            <a:ext cx="3786214" cy="485572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1463040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Романи</a:t>
            </a:r>
            <a:r>
              <a:rPr lang="ru-RU" sz="3200" dirty="0" smtClean="0"/>
              <a:t>, </a:t>
            </a:r>
            <a:r>
              <a:rPr lang="uk-UA" sz="3200" dirty="0" smtClean="0"/>
              <a:t>опубліковані на початку 30-х років XIX ст., прославили Бальзака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photo.studclub.poltava.ua/upload/852/1494/tmb_big/20122010211527_8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71612"/>
            <a:ext cx="4100851" cy="492922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</TotalTime>
  <Words>1005</Words>
  <Application>Microsoft Office PowerPoint</Application>
  <PresentationFormat>Экран (4:3)</PresentationFormat>
  <Paragraphs>30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Оноре де Бальзак</vt:lpstr>
      <vt:lpstr>Майбутній письменник народився в м. Турі 20 травня 1799 р. в сім'ї чиновника</vt:lpstr>
      <vt:lpstr>він прагнув застосувати методи сучасного природознавства в художній літературі, знищити межу, що відокремлює літературу від науки</vt:lpstr>
      <vt:lpstr>У 12 років він написав свою першу трагедію, з якої, кепкуючи, любили декламувати його товариші</vt:lpstr>
      <vt:lpstr>батьки мріяли, що син стане юристом, тож він закінчив Паризьку школу права (1819)</vt:lpstr>
      <vt:lpstr>Оноре марив кар'єрою письменника, таємно відвідуючи лекції з історії літератури в Сорбонні</vt:lpstr>
      <vt:lpstr>Навесні 1821 р. сім'я відмовила йому у матеріальній підтримці. Щоб якось прожити, він розпочав писати модні тоді готичні романи</vt:lpstr>
      <vt:lpstr>Незважаючи на непосильну працю, Бальзак не встигав розплачуватися з кредиторами</vt:lpstr>
      <vt:lpstr>Романи, опубліковані на початку 30-х років XIX ст., прославили Бальзака</vt:lpstr>
      <vt:lpstr>Оноре де Бальзак поширював кращі літературні твори серед широких верств населення Франції</vt:lpstr>
      <vt:lpstr>Він став знаменитим навесні 1829 р., коли вийшов друком його історичний роман «Шуани, або Бретань в 1799 році» </vt:lpstr>
      <vt:lpstr>Дякуємо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Оноре де Бальзак</dc:title>
  <dc:creator>Олеся</dc:creator>
  <cp:lastModifiedBy>Олеся</cp:lastModifiedBy>
  <cp:revision>7</cp:revision>
  <dcterms:created xsi:type="dcterms:W3CDTF">2013-10-22T20:36:14Z</dcterms:created>
  <dcterms:modified xsi:type="dcterms:W3CDTF">2015-01-28T22:23:37Z</dcterms:modified>
</cp:coreProperties>
</file>