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7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732B-0225-46A5-A088-E573C2984EFF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3B86-1EEA-4093-96B1-1A63EDC5F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6FA4-3BCD-4155-B2EC-E13FD50386A4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6D586-A2D6-4DF2-8643-A48842AD4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CDC7-B518-498C-ADF5-6EA7F8088172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80B1-3D37-4020-B8A2-E1BE2EBB5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D697-74D8-484F-9AC0-0464B47659FC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B0E7-6A17-4DC0-A47D-F4DFA419A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AF42-4831-4431-A9D6-506ED377B736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095D-499A-4E0B-9DD8-9A768602E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4DAA-AFC8-4D58-B816-26A89B6D0D10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11F2-C0EF-4D48-8016-75E015F45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3917-96F9-4577-8A44-C23CC37465FE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8836-2DE0-4825-A27D-37B144FE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9739-E6AF-43BF-AF5F-A151EB2E616F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2C67-B951-481B-9206-D64A76438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85A4-2EE7-4D25-825F-ED9E436F2BC7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9E93-7051-4AF6-8CFA-16F8E215E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24E3-8822-45C0-8460-EBEDDFF1C8C6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01FD-353F-4ED9-8AA8-DA981B888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D9E2-7B5E-4CF3-80CA-550E185BCDDD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E58C-6A45-4794-9248-C63363F19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35A08-FD18-4E0D-9DE3-547ABC5FB1E8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C302EF-B5E0-4925-B9BE-E47F7B044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85728"/>
            <a:ext cx="6503191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7200" dirty="0" smtClean="0">
                <a:solidFill>
                  <a:schemeClr val="accent4">
                    <a:lumMod val="50000"/>
                  </a:schemeClr>
                </a:solidFill>
              </a:rPr>
              <a:t>Шарль Бодлер</a:t>
            </a:r>
          </a:p>
          <a:p>
            <a:pPr algn="ctr"/>
            <a:endParaRPr lang="ru-RU" sz="5400" b="1" cap="none" spc="0" dirty="0">
              <a:ln/>
              <a:solidFill>
                <a:srgbClr val="137732"/>
              </a:solidFill>
              <a:effectLst/>
            </a:endParaRPr>
          </a:p>
        </p:txBody>
      </p:sp>
      <p:pic>
        <p:nvPicPr>
          <p:cNvPr id="7170" name="Picture 2" descr="http://www.arhnet.info/files/imagecache/i_anews_big/sharl-bodler-poet-sovremennos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4071966" cy="506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айл:Baudelaire Uk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162800" cy="570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44291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Народився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9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квітня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1821 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Парижі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Рано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втратив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батька.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виховував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вітчим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 —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офіцер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французької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армії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Жак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Опік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згодом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зробив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блискучу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військову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дипломатичну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політичну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кар'єри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В1832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сім'я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переїхала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Ліон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1833 року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вступив до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ліонського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Королівського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коледжу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мешкав 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пансіоні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Після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повернення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сім'ї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 Париж в 1836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продовжив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освіту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Ліцеї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Людовіка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Великого;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знову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жив 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пансіоні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суворий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режим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якого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вітчим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вважав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необхідним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виховання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непокірного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пасинка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В 1837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написав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свій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перший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вірш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 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Несумісність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 1839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виключили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Ліцею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але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вже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серпні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здав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іспити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на бакалавра.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http://yigg.it/images/uploads/images/stories/story-2726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14356"/>
            <a:ext cx="4000488" cy="515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64347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1839–1841 —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слухав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лекції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права 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Сорбонні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Зближається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паризькою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богемою. В 1841 батьки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відправили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морську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Атланти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щоб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врятувати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середовища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Але 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вересні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перериває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плавання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кілька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місяців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живе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на о.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Маврикій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В 1842 —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повертається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 Париж.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Після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досягнення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повноліття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успадковує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батьківські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75 тис.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франків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У 1843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став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працювати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літературних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журналах,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передусім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як автор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оглядів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рецензій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культурне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життя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Парижа.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Знайомиться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головними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письменниками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поетами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Франції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 Оноре де Бальзаком,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Жераром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де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Нервалем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Теофілем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Готьє,Сент-Бевом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Віктором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Гюго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П'єром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Дюпоном.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Богемний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спосіб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життя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пристрасть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колекціонування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живопису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втягують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величезні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витрати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dirty="0" smtClean="0"/>
              <a:t> 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russianbookstore21.com/catalog/images/bodler%20tsv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928670"/>
            <a:ext cx="3500462" cy="4900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4291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За два роки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розтратив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третину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успадкованих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грошей. У 1844 за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рішенням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сімейної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ради над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Бодлером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встановлюється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опіка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гостро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переживає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приниження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В 1845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робить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спробу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самогубства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Наприкінці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1845 року остаточно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пориває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вітчимом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Того ж року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відбувся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літературний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дебют: 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журналі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«Художник»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публікується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 сонет 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Дамі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креолці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складений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ще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період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перебування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Маврикії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Тоді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ж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заявляє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про себе як про тонкого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цінителя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живопису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написавши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есе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художній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салон 1845 року. («Салон 1845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року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);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часу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став одним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головних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літературних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художніх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критиків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свого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часу.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3.artflakes.com/artwork/products/241837/poster/241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425767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2152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У 1846 —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виходить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брошура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«Салон 1846 року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вступає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Товариство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літераторів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». А в 1847 —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публікує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Бюлетені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видає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Товариство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 свою першу поему 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прозі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Фанфарло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».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Значно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розширює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коло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своїх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знайомств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крім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поетів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письменників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входять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художники (Делакруа, Курбе,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Дом'є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 Мане),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відомий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фотограф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Надар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майбутній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видавець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поетичних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збірників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Пуле-Малассі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У 1848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році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час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Лютневої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революції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1848 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бореться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барикадах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проти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королівських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військ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В 1851 — 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дні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державного перевороту Наполеона ІІІ (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грудень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1851)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бере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участь 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вуличних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боях.</a:t>
            </a:r>
          </a:p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У 1850-их роках активно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пропагує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Франції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творчість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Едгара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По.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25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червня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 1857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Пуле-Малассі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випускає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поетичну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збірку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 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Квіти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зла»,яка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викликала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гучний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скандал. За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рішенням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влади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тираж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арештовано.21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серпня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 1857 — «за образу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суспільної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моралі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засуджений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трибуналом департаменту Сена до штрафу 300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франків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до заборони шести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найбільш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аморальних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поезій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7149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У 1860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опубліковано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збірку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коротких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художньо-філософських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есе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Штучний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рай».У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цій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збірці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досліджує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проблему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впливу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людину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збуджуючих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засобів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 вина, гашишу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опіуму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Вихваляючи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вино,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засуджує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використання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наркотичних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речовин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На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думку, художник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природи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обдарований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поетичною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уявою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має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потреби в штучному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створенні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образів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У 1861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році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вийшло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друге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видання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Квітів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Зла»,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останнє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при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житті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поета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до складу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якого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включено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тридцять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п'ять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нових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віршів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Спроба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здійснити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третє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видання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Квітів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зла»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наштовхується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відмову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головних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видавничих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будинків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Леві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Гарн'є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Етцеля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Незабаром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висуває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свою кандидатуру у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Французьку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академію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але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потім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знімає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вважаючи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свій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вчинок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негідним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поета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http://www.russianbookstore21.com/catalog/images/bodler%20tsv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928670"/>
            <a:ext cx="3500462" cy="4900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У 1864 журнал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Фігаро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опублікував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шість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поем 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прозі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заголовком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Паризький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сплін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».У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квітні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 1864Бодлер,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рятуючись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кредиторів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поїхав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до Брюсселю, де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сподівався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заробити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життя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проводячи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лекції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літературно-художні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теми,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однак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лекції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мали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успіху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бельгійської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аудиторії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У 1865 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з'явилися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симптоми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паралічу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В 1866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після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серцевого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нападу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мати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відвозить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 Париж 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лікарню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лікаря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Дюваля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 31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серпня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 1867 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після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довгої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агонії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помер на руках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матері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Похований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2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вересня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цвинтарі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Монпарнасс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Парижі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останню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путь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проводжала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лише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невелика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група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друзів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(П.Верлен, Т. де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Банвіль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ін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.).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506" name="Picture 2" descr="http://img1.liveinternet.ru/images/attach/c/3/77/354/77354237_1251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8367" y="857232"/>
            <a:ext cx="4122789" cy="4943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4357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У 1868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році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видавничий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будинок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Леві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придбав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Пуле-Малассі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права на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публікацію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творів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випустило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третє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видання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Квітів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Зла»,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доповнене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останніми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віршами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збірник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статей про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мистецтво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Естетичні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рідкості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У 1869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вийшли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збірки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літературних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есе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Романтичне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мистецтво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та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Маленькі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поеми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прозі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 —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експериментальна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книга, яка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містила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як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переклади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прозаїчну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мову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віршованих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текстів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так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оригінальні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поеми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прозі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Пізніше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видано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виконані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Бодлером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переклади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творів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Едгара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По.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484" name="Picture 4" descr="Файл:Baudelaire signat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285992"/>
            <a:ext cx="3686175" cy="60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300037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Автограф Ш. Бодлера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46434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В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Естетичних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рідкостях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«Романтичному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мистецтві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представлені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теоретичні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погляди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Досліджуючи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творчість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близьких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йому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за духом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художників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письменників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у першу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чергу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Ежена Делакруа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Едгара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По,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формулює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своє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розуміння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романтизму як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мистецтва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сучасності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тобто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найактуальнішого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вираження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прекрасного»,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характеризується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глибиною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духовністю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прагненням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нескінченного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романтизм — не 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виборі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сюжетів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не 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правдоподібності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а в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особливій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манері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відчувати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31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травня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 1949 — 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Квіти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Зла»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Бодлера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реабілітовано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Карна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палата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Касаційного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суду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скасовує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вирок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трибуналу департаменту Сена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21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серпня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1857.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554" name="Picture 2" descr="http://img.liveinternet.ru/images/attach/3/16689/16689666_truayya_bodler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7166"/>
            <a:ext cx="3724275" cy="562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4B4B4B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24</TotalTime>
  <Words>215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Настюха</dc:creator>
  <cp:lastModifiedBy>Настюха</cp:lastModifiedBy>
  <cp:revision>3</cp:revision>
  <dcterms:created xsi:type="dcterms:W3CDTF">2014-02-23T17:17:45Z</dcterms:created>
  <dcterms:modified xsi:type="dcterms:W3CDTF">2014-02-23T17:42:18Z</dcterms:modified>
</cp:coreProperties>
</file>