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7" r:id="rId4"/>
    <p:sldId id="272" r:id="rId5"/>
    <p:sldId id="273" r:id="rId6"/>
    <p:sldId id="274" r:id="rId7"/>
    <p:sldId id="275" r:id="rId8"/>
    <p:sldId id="264" r:id="rId9"/>
    <p:sldId id="258" r:id="rId10"/>
    <p:sldId id="263" r:id="rId11"/>
    <p:sldId id="260" r:id="rId12"/>
    <p:sldId id="261" r:id="rId13"/>
    <p:sldId id="262" r:id="rId14"/>
    <p:sldId id="265" r:id="rId15"/>
    <p:sldId id="277" r:id="rId16"/>
    <p:sldId id="276" r:id="rId17"/>
    <p:sldId id="278" r:id="rId18"/>
    <p:sldId id="279" r:id="rId19"/>
    <p:sldId id="266" r:id="rId20"/>
    <p:sldId id="268" r:id="rId21"/>
    <p:sldId id="269" r:id="rId22"/>
    <p:sldId id="270" r:id="rId23"/>
    <p:sldId id="271" r:id="rId24"/>
    <p:sldId id="259" r:id="rId25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8024" autoAdjust="0"/>
  </p:normalViewPr>
  <p:slideViewPr>
    <p:cSldViewPr>
      <p:cViewPr varScale="1">
        <p:scale>
          <a:sx n="72" d="100"/>
          <a:sy n="72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hierarchy4#2" loCatId="hierarchy" qsTypeId="urn:microsoft.com/office/officeart/2005/8/quickstyle/3d5#1" qsCatId="3D" csTypeId="urn:microsoft.com/office/officeart/2005/8/colors/colorful1#1" csCatId="colorful" phldr="1"/>
      <dgm:spPr/>
      <dgm:t>
        <a:bodyPr/>
        <a:lstStyle>
          <a:extLst/>
        </a:lstStyle>
        <a:p>
          <a:endParaRPr lang="ru-RU"/>
        </a:p>
      </dgm:t>
    </dgm:pt>
    <dgm:pt modelId="{F9A846BA-06FB-46AF-80ED-5EA0073A08FA}">
      <dgm:prSet phldrT="[Text]"/>
      <dgm:spPr/>
      <dgm:t>
        <a:bodyPr/>
        <a:lstStyle>
          <a:extLst/>
        </a:lstStyle>
        <a:p>
          <a:r>
            <a:rPr lang="ru-RU" dirty="0" smtClean="0">
              <a:solidFill>
                <a:srgbClr val="002060"/>
              </a:solidFill>
            </a:rPr>
            <a:t>У </a:t>
          </a:r>
          <a:r>
            <a:rPr lang="ru-RU" dirty="0" err="1" smtClean="0">
              <a:solidFill>
                <a:srgbClr val="002060"/>
              </a:solidFill>
            </a:rPr>
            <a:t>живописі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революцію</a:t>
          </a:r>
          <a:r>
            <a:rPr lang="ru-RU" dirty="0" smtClean="0">
              <a:solidFill>
                <a:srgbClr val="002060"/>
              </a:solidFill>
            </a:rPr>
            <a:t> </a:t>
          </a:r>
          <a:r>
            <a:rPr lang="ru-RU" dirty="0" err="1" smtClean="0">
              <a:solidFill>
                <a:srgbClr val="002060"/>
              </a:solidFill>
            </a:rPr>
            <a:t>здійснили</a:t>
          </a:r>
          <a:r>
            <a:rPr lang="ru-RU" dirty="0" smtClean="0">
              <a:solidFill>
                <a:srgbClr val="002060"/>
              </a:solidFill>
            </a:rPr>
            <a:t>:</a:t>
          </a:r>
          <a:endParaRPr lang="ru-RU" dirty="0">
            <a:solidFill>
              <a:srgbClr val="002060"/>
            </a:solidFill>
          </a:endParaRPr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ru-RU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ru-RU"/>
        </a:p>
      </dgm:t>
    </dgm:pt>
    <dgm:pt modelId="{F158A836-9807-4BB5-96D7-55AAE48F5E54}">
      <dgm:prSet phldrT="[Text]" custT="1"/>
      <dgm:spPr/>
      <dgm:t>
        <a:bodyPr/>
        <a:lstStyle>
          <a:extLst/>
        </a:lstStyle>
        <a:p>
          <a:r>
            <a:rPr lang="ru-RU" sz="2800" dirty="0" err="1" smtClean="0">
              <a:solidFill>
                <a:srgbClr val="002060"/>
              </a:solidFill>
            </a:rPr>
            <a:t>Кубісти</a:t>
          </a:r>
          <a:endParaRPr lang="ru-RU" sz="2800" dirty="0">
            <a:solidFill>
              <a:srgbClr val="002060"/>
            </a:solidFill>
          </a:endParaRPr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ru-RU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ru-RU"/>
        </a:p>
      </dgm:t>
    </dgm:pt>
    <dgm:pt modelId="{E7099059-3858-4031-AA26-70F1AE740B29}">
      <dgm:prSet phldrT="[Text]" custT="1"/>
      <dgm:spPr/>
      <dgm:t>
        <a:bodyPr/>
        <a:lstStyle>
          <a:extLst/>
        </a:lstStyle>
        <a:p>
          <a:r>
            <a:rPr lang="ru-RU" sz="2400" dirty="0" err="1" smtClean="0">
              <a:solidFill>
                <a:srgbClr val="002060"/>
              </a:solidFill>
            </a:rPr>
            <a:t>Художники-сюрреалісти</a:t>
          </a:r>
          <a:endParaRPr lang="ru-RU" sz="2400" dirty="0">
            <a:solidFill>
              <a:srgbClr val="002060"/>
            </a:solidFill>
          </a:endParaRPr>
        </a:p>
      </dgm:t>
    </dgm:pt>
    <dgm:pt modelId="{2AD9F856-1FCF-4306-9F3B-5565B9795A99}" type="parTrans" cxnId="{C6BE03DB-B2D6-41F0-AD77-FF31B62F1DBE}">
      <dgm:prSet/>
      <dgm:spPr/>
      <dgm:t>
        <a:bodyPr/>
        <a:lstStyle>
          <a:extLst/>
        </a:lstStyle>
        <a:p>
          <a:endParaRPr lang="ru-RU"/>
        </a:p>
      </dgm:t>
    </dgm:pt>
    <dgm:pt modelId="{05C988DA-E2F2-414D-AFF5-AF61883FBE3F}" type="sibTrans" cxnId="{C6BE03DB-B2D6-41F0-AD77-FF31B62F1DBE}">
      <dgm:prSet/>
      <dgm:spPr/>
      <dgm:t>
        <a:bodyPr/>
        <a:lstStyle>
          <a:extLst/>
        </a:lstStyle>
        <a:p>
          <a:endParaRPr lang="ru-RU"/>
        </a:p>
      </dgm:t>
    </dgm:pt>
    <dgm:pt modelId="{1D5437B4-AE63-4725-B3BF-757CE9D3B51A}">
      <dgm:prSet phldrT="[Text]" custT="1"/>
      <dgm:spPr/>
      <dgm:t>
        <a:bodyPr/>
        <a:lstStyle>
          <a:extLst/>
        </a:lstStyle>
        <a:p>
          <a:r>
            <a:rPr lang="ru-RU" sz="3200" dirty="0" err="1" smtClean="0">
              <a:solidFill>
                <a:srgbClr val="FFFF00"/>
              </a:solidFill>
            </a:rPr>
            <a:t>Абстракціоністи</a:t>
          </a:r>
          <a:endParaRPr lang="ru-RU" sz="3200" dirty="0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ru-RU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ru-RU"/>
        </a:p>
      </dgm:t>
    </dgm:pt>
    <dgm:pt modelId="{31F49077-DBE9-44A1-A1DC-E5B1FCF7A0AB}" type="pres">
      <dgm:prSet presAssocID="{105D35E0-9A5D-4EB8-8A48-4ED52D2D6EA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C18E4812-C36C-4299-A23F-F302133DE763}" type="pres">
      <dgm:prSet presAssocID="{F9A846BA-06FB-46AF-80ED-5EA0073A08FA}" presName="vertOne" presStyleCnt="0"/>
      <dgm:spPr/>
      <dgm:t>
        <a:bodyPr/>
        <a:lstStyle>
          <a:extLst/>
        </a:lstStyle>
        <a:p>
          <a:endParaRPr lang="ru-RU"/>
        </a:p>
      </dgm:t>
    </dgm:pt>
    <dgm:pt modelId="{C09C4BAB-D6A7-468D-B07E-BB5310B681B1}" type="pres">
      <dgm:prSet presAssocID="{F9A846BA-06FB-46AF-80ED-5EA0073A08FA}" presName="txOne" presStyleLbl="node0" presStyleIdx="0" presStyleCnt="1">
        <dgm:presLayoutVars>
          <dgm:chPref val="3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18A19349-6365-47F8-835F-0C81437E72A0}" type="pres">
      <dgm:prSet presAssocID="{F9A846BA-06FB-46AF-80ED-5EA0073A08FA}" presName="parTransOne" presStyleCnt="0"/>
      <dgm:spPr/>
      <dgm:t>
        <a:bodyPr/>
        <a:lstStyle>
          <a:extLst/>
        </a:lstStyle>
        <a:p>
          <a:endParaRPr lang="ru-RU"/>
        </a:p>
      </dgm:t>
    </dgm:pt>
    <dgm:pt modelId="{C5AC6143-59D1-4B00-BB54-9411E2A2B7A8}" type="pres">
      <dgm:prSet presAssocID="{F9A846BA-06FB-46AF-80ED-5EA0073A08FA}" presName="horzOne" presStyleCnt="0"/>
      <dgm:spPr/>
      <dgm:t>
        <a:bodyPr/>
        <a:lstStyle>
          <a:extLst/>
        </a:lstStyle>
        <a:p>
          <a:endParaRPr lang="ru-RU"/>
        </a:p>
      </dgm:t>
    </dgm:pt>
    <dgm:pt modelId="{4A9763C1-EDA1-45C9-8C0D-0D8BCFBFE4CE}" type="pres">
      <dgm:prSet presAssocID="{F158A836-9807-4BB5-96D7-55AAE48F5E54}" presName="vertTwo" presStyleCnt="0"/>
      <dgm:spPr/>
      <dgm:t>
        <a:bodyPr/>
        <a:lstStyle>
          <a:extLst/>
        </a:lstStyle>
        <a:p>
          <a:endParaRPr lang="ru-RU"/>
        </a:p>
      </dgm:t>
    </dgm:pt>
    <dgm:pt modelId="{65D17466-8AE6-4EF6-80A3-4A2D022A1AF2}" type="pres">
      <dgm:prSet presAssocID="{F158A836-9807-4BB5-96D7-55AAE48F5E54}" presName="txTwo" presStyleLbl="node2" presStyleIdx="0" presStyleCnt="3">
        <dgm:presLayoutVars>
          <dgm:chPref val="3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43B90D46-2F30-46ED-8AD5-00925FB7223A}" type="pres">
      <dgm:prSet presAssocID="{F158A836-9807-4BB5-96D7-55AAE48F5E54}" presName="parTransTwo" presStyleCnt="0"/>
      <dgm:spPr/>
      <dgm:t>
        <a:bodyPr/>
        <a:lstStyle>
          <a:extLst/>
        </a:lstStyle>
        <a:p>
          <a:endParaRPr lang="ru-RU"/>
        </a:p>
      </dgm:t>
    </dgm:pt>
    <dgm:pt modelId="{5265AFDA-E228-4DDC-9FDB-99B5739E8799}" type="pres">
      <dgm:prSet presAssocID="{F158A836-9807-4BB5-96D7-55AAE48F5E54}" presName="horzTwo" presStyleCnt="0"/>
      <dgm:spPr/>
      <dgm:t>
        <a:bodyPr/>
        <a:lstStyle>
          <a:extLst/>
        </a:lstStyle>
        <a:p>
          <a:endParaRPr lang="ru-RU"/>
        </a:p>
      </dgm:t>
    </dgm:pt>
    <dgm:pt modelId="{34141CC7-894D-4C91-ABB5-790C952BBCF1}" type="pres">
      <dgm:prSet presAssocID="{641FD4FB-DEB5-4BAD-8DE6-FF7449A706FD}" presName="sibSpaceTwo" presStyleCnt="0"/>
      <dgm:spPr/>
      <dgm:t>
        <a:bodyPr/>
        <a:lstStyle>
          <a:extLst/>
        </a:lstStyle>
        <a:p>
          <a:endParaRPr lang="ru-RU"/>
        </a:p>
      </dgm:t>
    </dgm:pt>
    <dgm:pt modelId="{4DBD85E0-526A-433E-AA20-844244992F90}" type="pres">
      <dgm:prSet presAssocID="{1D5437B4-AE63-4725-B3BF-757CE9D3B51A}" presName="vertTwo" presStyleCnt="0"/>
      <dgm:spPr/>
      <dgm:t>
        <a:bodyPr/>
        <a:lstStyle>
          <a:extLst/>
        </a:lstStyle>
        <a:p>
          <a:endParaRPr lang="ru-RU"/>
        </a:p>
      </dgm:t>
    </dgm:pt>
    <dgm:pt modelId="{D1C32F7D-B459-45E7-8599-1C37444288A4}" type="pres">
      <dgm:prSet presAssocID="{1D5437B4-AE63-4725-B3BF-757CE9D3B51A}" presName="txTwo" presStyleLbl="node2" presStyleIdx="1" presStyleCnt="3">
        <dgm:presLayoutVars>
          <dgm:chPref val="3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5D2D5C49-3FCA-409B-A2C5-D92FC98F2CAA}" type="pres">
      <dgm:prSet presAssocID="{1D5437B4-AE63-4725-B3BF-757CE9D3B51A}" presName="parTransTwo" presStyleCnt="0"/>
      <dgm:spPr/>
      <dgm:t>
        <a:bodyPr/>
        <a:lstStyle>
          <a:extLst/>
        </a:lstStyle>
        <a:p>
          <a:endParaRPr lang="ru-RU"/>
        </a:p>
      </dgm:t>
    </dgm:pt>
    <dgm:pt modelId="{626C0D09-BFC6-4CE1-B7D1-362C534ADE8D}" type="pres">
      <dgm:prSet presAssocID="{1D5437B4-AE63-4725-B3BF-757CE9D3B51A}" presName="horzTwo" presStyleCnt="0"/>
      <dgm:spPr/>
      <dgm:t>
        <a:bodyPr/>
        <a:lstStyle>
          <a:extLst/>
        </a:lstStyle>
        <a:p>
          <a:endParaRPr lang="ru-RU"/>
        </a:p>
      </dgm:t>
    </dgm:pt>
    <dgm:pt modelId="{446599AB-B680-4B28-82B7-0593C47118C8}" type="pres">
      <dgm:prSet presAssocID="{77151872-762C-4E0C-84E2-38FC583BA821}" presName="sibSpaceTwo" presStyleCnt="0"/>
      <dgm:spPr/>
      <dgm:t>
        <a:bodyPr/>
        <a:lstStyle>
          <a:extLst/>
        </a:lstStyle>
        <a:p>
          <a:endParaRPr lang="ru-RU"/>
        </a:p>
      </dgm:t>
    </dgm:pt>
    <dgm:pt modelId="{12A9463C-744C-4DE4-8E88-C6444D940494}" type="pres">
      <dgm:prSet presAssocID="{E7099059-3858-4031-AA26-70F1AE740B29}" presName="vertTwo" presStyleCnt="0"/>
      <dgm:spPr/>
      <dgm:t>
        <a:bodyPr/>
        <a:lstStyle>
          <a:extLst/>
        </a:lstStyle>
        <a:p>
          <a:endParaRPr lang="ru-RU"/>
        </a:p>
      </dgm:t>
    </dgm:pt>
    <dgm:pt modelId="{71888359-F0DC-489E-B35A-9F5289C4BFFD}" type="pres">
      <dgm:prSet presAssocID="{E7099059-3858-4031-AA26-70F1AE740B29}" presName="txTwo" presStyleLbl="node2" presStyleIdx="2" presStyleCnt="3">
        <dgm:presLayoutVars>
          <dgm:chPref val="3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4D76A402-D8DD-43C1-A7CD-A27840BCC8B9}" type="pres">
      <dgm:prSet presAssocID="{E7099059-3858-4031-AA26-70F1AE740B29}" presName="parTransTwo" presStyleCnt="0"/>
      <dgm:spPr/>
      <dgm:t>
        <a:bodyPr/>
        <a:lstStyle>
          <a:extLst/>
        </a:lstStyle>
        <a:p>
          <a:endParaRPr lang="ru-RU"/>
        </a:p>
      </dgm:t>
    </dgm:pt>
    <dgm:pt modelId="{856176A2-0199-4FA6-AC46-6B8D767AB282}" type="pres">
      <dgm:prSet presAssocID="{E7099059-3858-4031-AA26-70F1AE740B29}" presName="horzTwo" presStyleCnt="0"/>
      <dgm:spPr/>
      <dgm:t>
        <a:bodyPr/>
        <a:lstStyle>
          <a:extLst/>
        </a:lstStyle>
        <a:p>
          <a:endParaRPr lang="ru-RU"/>
        </a:p>
      </dgm:t>
    </dgm:pt>
  </dgm:ptLst>
  <dgm:cxnLst>
    <dgm:cxn modelId="{C1236E69-8771-4B04-9E4F-55FE337862B7}" type="presOf" srcId="{F9A846BA-06FB-46AF-80ED-5EA0073A08FA}" destId="{C09C4BAB-D6A7-468D-B07E-BB5310B681B1}" srcOrd="0" destOrd="0" presId="urn:microsoft.com/office/officeart/2005/8/layout/hierarchy4#2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C6BE03DB-B2D6-41F0-AD77-FF31B62F1DBE}" srcId="{F9A846BA-06FB-46AF-80ED-5EA0073A08FA}" destId="{E7099059-3858-4031-AA26-70F1AE740B29}" srcOrd="2" destOrd="0" parTransId="{2AD9F856-1FCF-4306-9F3B-5565B9795A99}" sibTransId="{05C988DA-E2F2-414D-AFF5-AF61883FBE3F}"/>
    <dgm:cxn modelId="{31D427AA-CAD9-4EAD-A598-AACB0125E0B3}" type="presOf" srcId="{F158A836-9807-4BB5-96D7-55AAE48F5E54}" destId="{65D17466-8AE6-4EF6-80A3-4A2D022A1AF2}" srcOrd="0" destOrd="0" presId="urn:microsoft.com/office/officeart/2005/8/layout/hierarchy4#2"/>
    <dgm:cxn modelId="{D59160A4-0ABD-4718-BB44-B9D077210C98}" type="presOf" srcId="{1D5437B4-AE63-4725-B3BF-757CE9D3B51A}" destId="{D1C32F7D-B459-45E7-8599-1C37444288A4}" srcOrd="0" destOrd="0" presId="urn:microsoft.com/office/officeart/2005/8/layout/hierarchy4#2"/>
    <dgm:cxn modelId="{7605E535-C912-4AC7-A37E-04D9E676DD9B}" type="presOf" srcId="{105D35E0-9A5D-4EB8-8A48-4ED52D2D6EAC}" destId="{31F49077-DBE9-44A1-A1DC-E5B1FCF7A0AB}" srcOrd="0" destOrd="0" presId="urn:microsoft.com/office/officeart/2005/8/layout/hierarchy4#2"/>
    <dgm:cxn modelId="{4E3E6071-39D3-4C06-A1B7-006D390FCCD2}" type="presOf" srcId="{E7099059-3858-4031-AA26-70F1AE740B29}" destId="{71888359-F0DC-489E-B35A-9F5289C4BFFD}" srcOrd="0" destOrd="0" presId="urn:microsoft.com/office/officeart/2005/8/layout/hierarchy4#2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88EBAF75-45FC-4BA5-A098-A8015766463A}" type="presParOf" srcId="{31F49077-DBE9-44A1-A1DC-E5B1FCF7A0AB}" destId="{C18E4812-C36C-4299-A23F-F302133DE763}" srcOrd="0" destOrd="0" presId="urn:microsoft.com/office/officeart/2005/8/layout/hierarchy4#2"/>
    <dgm:cxn modelId="{C0C871DC-5139-424F-97F1-EDF1AFD3FC4D}" type="presParOf" srcId="{C18E4812-C36C-4299-A23F-F302133DE763}" destId="{C09C4BAB-D6A7-468D-B07E-BB5310B681B1}" srcOrd="0" destOrd="0" presId="urn:microsoft.com/office/officeart/2005/8/layout/hierarchy4#2"/>
    <dgm:cxn modelId="{3E6B326C-4FC8-46FE-966D-5EC63C1AC26C}" type="presParOf" srcId="{C18E4812-C36C-4299-A23F-F302133DE763}" destId="{18A19349-6365-47F8-835F-0C81437E72A0}" srcOrd="1" destOrd="0" presId="urn:microsoft.com/office/officeart/2005/8/layout/hierarchy4#2"/>
    <dgm:cxn modelId="{8F6C2BCA-201F-4518-A592-04A4B2182D67}" type="presParOf" srcId="{C18E4812-C36C-4299-A23F-F302133DE763}" destId="{C5AC6143-59D1-4B00-BB54-9411E2A2B7A8}" srcOrd="2" destOrd="0" presId="urn:microsoft.com/office/officeart/2005/8/layout/hierarchy4#2"/>
    <dgm:cxn modelId="{7CF58622-EFEA-47C6-BE8D-BF7E74538BB4}" type="presParOf" srcId="{C5AC6143-59D1-4B00-BB54-9411E2A2B7A8}" destId="{4A9763C1-EDA1-45C9-8C0D-0D8BCFBFE4CE}" srcOrd="0" destOrd="0" presId="urn:microsoft.com/office/officeart/2005/8/layout/hierarchy4#2"/>
    <dgm:cxn modelId="{A3C1D43A-0587-4722-B4BC-8B57D7F53398}" type="presParOf" srcId="{4A9763C1-EDA1-45C9-8C0D-0D8BCFBFE4CE}" destId="{65D17466-8AE6-4EF6-80A3-4A2D022A1AF2}" srcOrd="0" destOrd="0" presId="urn:microsoft.com/office/officeart/2005/8/layout/hierarchy4#2"/>
    <dgm:cxn modelId="{147FE171-6A26-4F12-A7BE-AAF9A3C24CF6}" type="presParOf" srcId="{4A9763C1-EDA1-45C9-8C0D-0D8BCFBFE4CE}" destId="{43B90D46-2F30-46ED-8AD5-00925FB7223A}" srcOrd="1" destOrd="0" presId="urn:microsoft.com/office/officeart/2005/8/layout/hierarchy4#2"/>
    <dgm:cxn modelId="{32C71A1F-3272-4BCA-8359-D8982C69EC04}" type="presParOf" srcId="{4A9763C1-EDA1-45C9-8C0D-0D8BCFBFE4CE}" destId="{5265AFDA-E228-4DDC-9FDB-99B5739E8799}" srcOrd="2" destOrd="0" presId="urn:microsoft.com/office/officeart/2005/8/layout/hierarchy4#2"/>
    <dgm:cxn modelId="{A6F8062A-D38C-4B7D-8123-925FC155CDFE}" type="presParOf" srcId="{C5AC6143-59D1-4B00-BB54-9411E2A2B7A8}" destId="{34141CC7-894D-4C91-ABB5-790C952BBCF1}" srcOrd="1" destOrd="0" presId="urn:microsoft.com/office/officeart/2005/8/layout/hierarchy4#2"/>
    <dgm:cxn modelId="{BB3711B1-DC79-4F64-86B6-BE8A548D5CA6}" type="presParOf" srcId="{C5AC6143-59D1-4B00-BB54-9411E2A2B7A8}" destId="{4DBD85E0-526A-433E-AA20-844244992F90}" srcOrd="2" destOrd="0" presId="urn:microsoft.com/office/officeart/2005/8/layout/hierarchy4#2"/>
    <dgm:cxn modelId="{84BF2779-6888-42F9-A026-08F81481E4D8}" type="presParOf" srcId="{4DBD85E0-526A-433E-AA20-844244992F90}" destId="{D1C32F7D-B459-45E7-8599-1C37444288A4}" srcOrd="0" destOrd="0" presId="urn:microsoft.com/office/officeart/2005/8/layout/hierarchy4#2"/>
    <dgm:cxn modelId="{D3869D34-876B-45C4-8659-1DC05BF6821F}" type="presParOf" srcId="{4DBD85E0-526A-433E-AA20-844244992F90}" destId="{5D2D5C49-3FCA-409B-A2C5-D92FC98F2CAA}" srcOrd="1" destOrd="0" presId="urn:microsoft.com/office/officeart/2005/8/layout/hierarchy4#2"/>
    <dgm:cxn modelId="{743FF2A4-B4DA-4052-9980-217F78AE4A11}" type="presParOf" srcId="{4DBD85E0-526A-433E-AA20-844244992F90}" destId="{626C0D09-BFC6-4CE1-B7D1-362C534ADE8D}" srcOrd="2" destOrd="0" presId="urn:microsoft.com/office/officeart/2005/8/layout/hierarchy4#2"/>
    <dgm:cxn modelId="{9FF752EB-EC0E-40FC-BC44-33C8A64929F3}" type="presParOf" srcId="{C5AC6143-59D1-4B00-BB54-9411E2A2B7A8}" destId="{446599AB-B680-4B28-82B7-0593C47118C8}" srcOrd="3" destOrd="0" presId="urn:microsoft.com/office/officeart/2005/8/layout/hierarchy4#2"/>
    <dgm:cxn modelId="{01F52642-6805-45D2-BBCE-3489C59F9C5C}" type="presParOf" srcId="{C5AC6143-59D1-4B00-BB54-9411E2A2B7A8}" destId="{12A9463C-744C-4DE4-8E88-C6444D940494}" srcOrd="4" destOrd="0" presId="urn:microsoft.com/office/officeart/2005/8/layout/hierarchy4#2"/>
    <dgm:cxn modelId="{5E0B7ABE-1C1F-4FB1-AC52-835C67C1B1D2}" type="presParOf" srcId="{12A9463C-744C-4DE4-8E88-C6444D940494}" destId="{71888359-F0DC-489E-B35A-9F5289C4BFFD}" srcOrd="0" destOrd="0" presId="urn:microsoft.com/office/officeart/2005/8/layout/hierarchy4#2"/>
    <dgm:cxn modelId="{552D4452-C777-49E0-86F3-7367A3B4737E}" type="presParOf" srcId="{12A9463C-744C-4DE4-8E88-C6444D940494}" destId="{4D76A402-D8DD-43C1-A7CD-A27840BCC8B9}" srcOrd="1" destOrd="0" presId="urn:microsoft.com/office/officeart/2005/8/layout/hierarchy4#2"/>
    <dgm:cxn modelId="{B9EDE296-DE50-4DA3-927E-8EB5F4FBF79F}" type="presParOf" srcId="{12A9463C-744C-4DE4-8E88-C6444D940494}" destId="{856176A2-0199-4FA6-AC46-6B8D767AB282}" srcOrd="2" destOrd="0" presId="urn:microsoft.com/office/officeart/2005/8/layout/hierarchy4#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#2" csCatId="colorful" phldr="1"/>
      <dgm:spPr/>
      <dgm:t>
        <a:bodyPr/>
        <a:lstStyle>
          <a:extLst/>
        </a:lstStyle>
        <a:p>
          <a:endParaRPr lang="ru-RU"/>
        </a:p>
      </dgm:t>
    </dgm:pt>
    <dgm:pt modelId="{787546C1-DD5C-4D6E-BFDD-D95A52E781AD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>
          <a:extLst/>
        </a:lstStyle>
        <a:p>
          <a:pPr algn="l"/>
          <a:r>
            <a:rPr lang="ru-RU" sz="1700" b="0" i="0" u="none" dirty="0" err="1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rPr>
            <a:t>Абстрактний</a:t>
          </a:r>
          <a:r>
            <a:rPr lang="ru-RU" sz="1700" b="0" i="0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rPr>
            <a:t> </a:t>
          </a:r>
          <a:r>
            <a:rPr lang="ru-RU" sz="1700" b="0" i="0" u="none" dirty="0" err="1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rPr>
            <a:t>експресіонізм</a:t>
          </a:r>
          <a:endParaRPr lang="ru-RU" sz="1700" b="0" i="0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lang="ru-RU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lang="ru-RU"/>
        </a:p>
      </dgm:t>
    </dgm:pt>
    <dgm:pt modelId="{0FDB12F9-5FD9-4D0E-AB6C-B6C4B4CB8EF0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>
          <a:extLst/>
        </a:lstStyle>
        <a:p>
          <a:pPr algn="l"/>
          <a:r>
            <a:rPr lang="uk-UA" sz="1700" b="0" i="0" u="none" dirty="0" err="1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Фовізм</a:t>
          </a:r>
          <a:endParaRPr lang="ru-RU" sz="1700" b="0" i="0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5F97B707-3704-4485-8734-EC686865B282}" type="sibTrans" cxnId="{A7144EC9-81E3-4D68-8DF6-EA6535A2AF62}">
      <dgm:prSet/>
      <dgm:spPr/>
      <dgm:t>
        <a:bodyPr/>
        <a:lstStyle/>
        <a:p>
          <a:endParaRPr lang="ru-RU"/>
        </a:p>
      </dgm:t>
    </dgm:pt>
    <dgm:pt modelId="{9ED9825E-B7F3-493A-A12A-EC6A8BAE7091}" type="parTrans" cxnId="{A7144EC9-81E3-4D68-8DF6-EA6535A2AF62}">
      <dgm:prSet/>
      <dgm:spPr/>
      <dgm:t>
        <a:bodyPr/>
        <a:lstStyle/>
        <a:p>
          <a:endParaRPr lang="ru-RU"/>
        </a:p>
      </dgm:t>
    </dgm:pt>
    <dgm:pt modelId="{849E0800-E1CD-4D73-8EF6-29ADB272D17C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>
          <a:extLst/>
        </a:lstStyle>
        <a:p>
          <a:pPr algn="l"/>
          <a:r>
            <a:rPr lang="uk-UA" sz="1700" b="0" i="0" u="none" dirty="0" err="1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Лучизм</a:t>
          </a:r>
          <a:endParaRPr lang="ru-RU" sz="1700" b="0" i="0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9794E78-2145-453D-AE76-33041EC2779B}" type="sibTrans" cxnId="{97B57D7F-1DFA-433E-836A-D8A4DCDF33F7}">
      <dgm:prSet/>
      <dgm:spPr/>
      <dgm:t>
        <a:bodyPr/>
        <a:lstStyle/>
        <a:p>
          <a:endParaRPr lang="ru-RU"/>
        </a:p>
      </dgm:t>
    </dgm:pt>
    <dgm:pt modelId="{2BB839E8-F195-4057-8931-4F43C914DF50}" type="parTrans" cxnId="{97B57D7F-1DFA-433E-836A-D8A4DCDF33F7}">
      <dgm:prSet/>
      <dgm:spPr/>
      <dgm:t>
        <a:bodyPr/>
        <a:lstStyle/>
        <a:p>
          <a:endParaRPr lang="ru-RU"/>
        </a:p>
      </dgm:t>
    </dgm:pt>
    <dgm:pt modelId="{2BA4E882-2EAD-45E2-B8E5-34E1B57BB7E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>
          <a:extLst/>
        </a:lstStyle>
        <a:p>
          <a:pPr algn="l"/>
          <a:r>
            <a:rPr lang="uk-UA" sz="1700" b="0" i="0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Кубізм</a:t>
          </a:r>
          <a:endParaRPr lang="ru-RU" sz="1700" b="0" i="0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836C91-AD81-43CA-910A-76B3FD7E1ECF}" type="sibTrans" cxnId="{1919A9F7-6EF8-493C-9085-B745B303BB4F}">
      <dgm:prSet/>
      <dgm:spPr/>
      <dgm:t>
        <a:bodyPr/>
        <a:lstStyle/>
        <a:p>
          <a:endParaRPr lang="ru-RU"/>
        </a:p>
      </dgm:t>
    </dgm:pt>
    <dgm:pt modelId="{01192891-4861-4769-B099-731B35D547DD}" type="parTrans" cxnId="{1919A9F7-6EF8-493C-9085-B745B303BB4F}">
      <dgm:prSet/>
      <dgm:spPr/>
      <dgm:t>
        <a:bodyPr/>
        <a:lstStyle/>
        <a:p>
          <a:endParaRPr lang="ru-RU"/>
        </a:p>
      </dgm:t>
    </dgm:pt>
    <dgm:pt modelId="{ABE02767-C700-4632-B709-BD432FD48F82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>
          <a:extLst/>
        </a:lstStyle>
        <a:p>
          <a:pPr algn="l"/>
          <a:r>
            <a:rPr lang="uk-UA" sz="1700" b="0" i="0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Конструктивізм</a:t>
          </a:r>
          <a:endParaRPr lang="ru-RU" sz="1700" b="0" i="0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50744C6-7CB0-4A33-933F-498EFD68FC39}" type="sibTrans" cxnId="{B93CA715-4E8B-4528-8482-EC529717DC88}">
      <dgm:prSet/>
      <dgm:spPr/>
      <dgm:t>
        <a:bodyPr/>
        <a:lstStyle/>
        <a:p>
          <a:endParaRPr lang="ru-RU"/>
        </a:p>
      </dgm:t>
    </dgm:pt>
    <dgm:pt modelId="{5A3F1FE5-9AFB-4465-BE5E-5304097EA665}" type="parTrans" cxnId="{B93CA715-4E8B-4528-8482-EC529717DC88}">
      <dgm:prSet/>
      <dgm:spPr/>
      <dgm:t>
        <a:bodyPr/>
        <a:lstStyle/>
        <a:p>
          <a:endParaRPr lang="ru-RU"/>
        </a:p>
      </dgm:t>
    </dgm:pt>
    <dgm:pt modelId="{E6FECC86-3F05-4C85-BC6F-9301D79FE6DB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>
          <a:extLst/>
        </a:lstStyle>
        <a:p>
          <a:pPr algn="l"/>
          <a:r>
            <a:rPr lang="uk-UA" sz="1700" b="0" i="0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Дадаїзм</a:t>
          </a:r>
          <a:endParaRPr lang="ru-RU" sz="1700" b="0" i="0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4152A17-8446-4898-9B9C-4EBF06C5302C}" type="sibTrans" cxnId="{E903C85B-63A3-4532-B6F9-CCEC7AD1A808}">
      <dgm:prSet/>
      <dgm:spPr/>
      <dgm:t>
        <a:bodyPr/>
        <a:lstStyle/>
        <a:p>
          <a:endParaRPr lang="ru-RU"/>
        </a:p>
      </dgm:t>
    </dgm:pt>
    <dgm:pt modelId="{DDFBDFC5-A7D6-459B-B41A-0726277D85D1}" type="parTrans" cxnId="{E903C85B-63A3-4532-B6F9-CCEC7AD1A808}">
      <dgm:prSet/>
      <dgm:spPr/>
      <dgm:t>
        <a:bodyPr/>
        <a:lstStyle/>
        <a:p>
          <a:endParaRPr lang="ru-RU"/>
        </a:p>
      </dgm:t>
    </dgm:pt>
    <dgm:pt modelId="{ECBD6B98-1CBE-4BAA-AB77-4873C9DB1799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>
          <a:extLst/>
        </a:lstStyle>
        <a:p>
          <a:pPr algn="l"/>
          <a:r>
            <a:rPr lang="uk-UA" sz="1700" b="0" i="0" u="none" dirty="0" err="1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Баугауз</a:t>
          </a:r>
          <a:endParaRPr lang="ru-RU" sz="1700" b="0" i="0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lang="ru-RU"/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lang="ru-RU"/>
        </a:p>
      </dgm:t>
    </dgm:pt>
    <dgm:pt modelId="{AC5265C1-0BAB-4984-A634-E4518A8EC253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>
          <a:extLst/>
        </a:lstStyle>
        <a:p>
          <a:pPr algn="l"/>
          <a:r>
            <a:rPr lang="ru-RU" sz="1700" b="0" i="0" u="none" dirty="0" err="1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rPr>
            <a:t>Абстракціонізм</a:t>
          </a:r>
          <a:endParaRPr lang="ru-RU" sz="1700" b="0" i="0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lang="ru-RU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lang="ru-RU"/>
        </a:p>
      </dgm:t>
    </dgm:pt>
    <dgm:pt modelId="{7F3AE1A3-2D88-4DAA-921A-0451DFF763A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>
          <a:extLst/>
        </a:lstStyle>
        <a:p>
          <a:pPr algn="l"/>
          <a:r>
            <a:rPr lang="uk-UA" sz="1700" b="0" i="0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Примітивізм</a:t>
          </a:r>
          <a:endParaRPr lang="ru-RU" sz="1700" b="0" i="0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0C7CED6-0FAD-462C-BDCC-9AC1C65C7629}" type="parTrans" cxnId="{2CC0A5F2-D567-47CF-8820-CE42DC26FE0F}">
      <dgm:prSet/>
      <dgm:spPr/>
      <dgm:t>
        <a:bodyPr/>
        <a:lstStyle/>
        <a:p>
          <a:endParaRPr lang="ru-RU"/>
        </a:p>
      </dgm:t>
    </dgm:pt>
    <dgm:pt modelId="{E267093B-87E5-4906-842F-3535DBB74F40}" type="sibTrans" cxnId="{2CC0A5F2-D567-47CF-8820-CE42DC26FE0F}">
      <dgm:prSet/>
      <dgm:spPr/>
      <dgm:t>
        <a:bodyPr/>
        <a:lstStyle/>
        <a:p>
          <a:endParaRPr lang="ru-RU"/>
        </a:p>
      </dgm:t>
    </dgm:pt>
    <dgm:pt modelId="{5210B80B-7F75-4782-9D3C-7C3623B28373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>
          <a:extLst/>
        </a:lstStyle>
        <a:p>
          <a:pPr algn="l"/>
          <a:r>
            <a:rPr lang="uk-UA" sz="1700" b="0" i="0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Супрематизм</a:t>
          </a:r>
          <a:endParaRPr lang="ru-RU" sz="1700" b="0" i="0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674816C-436C-47E2-9A65-2A26BA5DF4AF}" type="parTrans" cxnId="{DE8A6FAB-A11E-45B4-A79A-1B1983A494A6}">
      <dgm:prSet/>
      <dgm:spPr/>
      <dgm:t>
        <a:bodyPr/>
        <a:lstStyle/>
        <a:p>
          <a:endParaRPr lang="ru-RU"/>
        </a:p>
      </dgm:t>
    </dgm:pt>
    <dgm:pt modelId="{623ED9C0-0ECE-4808-99A0-D329147CDFE4}" type="sibTrans" cxnId="{DE8A6FAB-A11E-45B4-A79A-1B1983A494A6}">
      <dgm:prSet/>
      <dgm:spPr/>
      <dgm:t>
        <a:bodyPr/>
        <a:lstStyle/>
        <a:p>
          <a:endParaRPr lang="ru-RU"/>
        </a:p>
      </dgm:t>
    </dgm:pt>
    <dgm:pt modelId="{8E270EE3-E9C6-478F-9010-B06570B97334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>
          <a:extLst/>
        </a:lstStyle>
        <a:p>
          <a:pPr algn="l"/>
          <a:r>
            <a:rPr lang="uk-UA" sz="1700" b="0" i="0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Футуризм</a:t>
          </a:r>
          <a:endParaRPr lang="ru-RU" sz="1700" b="0" i="0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2DC7774-5C62-473A-90BD-8198E27BFF13}" type="parTrans" cxnId="{C0030D73-436B-48F5-B61C-B3DDE2EC5DCB}">
      <dgm:prSet/>
      <dgm:spPr/>
      <dgm:t>
        <a:bodyPr/>
        <a:lstStyle/>
        <a:p>
          <a:endParaRPr lang="ru-RU"/>
        </a:p>
      </dgm:t>
    </dgm:pt>
    <dgm:pt modelId="{D4A621DE-DB5E-4D33-9505-D873972BC0E2}" type="sibTrans" cxnId="{C0030D73-436B-48F5-B61C-B3DDE2EC5DCB}">
      <dgm:prSet/>
      <dgm:spPr/>
      <dgm:t>
        <a:bodyPr/>
        <a:lstStyle/>
        <a:p>
          <a:endParaRPr lang="ru-RU"/>
        </a:p>
      </dgm:t>
    </dgm:pt>
    <dgm:pt modelId="{12907358-AFA3-4A85-957A-D2934CB7D0AB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>
          <a:extLst/>
        </a:lstStyle>
        <a:p>
          <a:pPr algn="l"/>
          <a:r>
            <a:rPr lang="uk-UA" sz="1700" b="0" i="0" u="none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Експресіонізм</a:t>
          </a:r>
          <a:endParaRPr lang="ru-RU" sz="1700" b="0" i="0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64C9795-732C-4140-B3A0-35124DF93EAA}" type="parTrans" cxnId="{669D777E-7189-488B-9E7A-A4D02D4BFA4B}">
      <dgm:prSet/>
      <dgm:spPr/>
      <dgm:t>
        <a:bodyPr/>
        <a:lstStyle/>
        <a:p>
          <a:endParaRPr lang="ru-RU"/>
        </a:p>
      </dgm:t>
    </dgm:pt>
    <dgm:pt modelId="{B00EB746-D350-4A85-9ED4-D18486E03447}" type="sibTrans" cxnId="{669D777E-7189-488B-9E7A-A4D02D4BFA4B}">
      <dgm:prSet/>
      <dgm:spPr/>
      <dgm:t>
        <a:bodyPr/>
        <a:lstStyle/>
        <a:p>
          <a:endParaRPr lang="ru-RU"/>
        </a:p>
      </dgm:t>
    </dgm:pt>
    <dgm:pt modelId="{BA8A2802-6065-4A7E-9F17-0F9434F5E636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>
          <a:extLst/>
        </a:lstStyle>
        <a:p>
          <a:pPr algn="l"/>
          <a:r>
            <a:rPr lang="uk-UA" sz="1700" b="0" i="0" u="none" dirty="0" err="1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Систематизм</a:t>
          </a:r>
          <a:endParaRPr lang="ru-RU" sz="1700" b="0" i="0" u="none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65546DF-D191-4252-93B0-84C4BBF70166}" type="parTrans" cxnId="{D0543E85-7F0D-4F03-9F8D-568146E8D4C6}">
      <dgm:prSet/>
      <dgm:spPr/>
      <dgm:t>
        <a:bodyPr/>
        <a:lstStyle/>
        <a:p>
          <a:endParaRPr lang="ru-RU"/>
        </a:p>
      </dgm:t>
    </dgm:pt>
    <dgm:pt modelId="{E14DBA7E-BA5F-46C0-80F2-AA681FCCDD40}" type="sibTrans" cxnId="{D0543E85-7F0D-4F03-9F8D-568146E8D4C6}">
      <dgm:prSet/>
      <dgm:spPr/>
      <dgm:t>
        <a:bodyPr/>
        <a:lstStyle/>
        <a:p>
          <a:endParaRPr lang="ru-RU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lang="ru-RU"/>
        </a:p>
      </dgm:t>
    </dgm:pt>
    <dgm:pt modelId="{F4F466C7-208D-4B4A-A865-9D82D8E9F892}" type="pres">
      <dgm:prSet presAssocID="{787546C1-DD5C-4D6E-BFDD-D95A52E781AD}" presName="parentLeftMargin" presStyleLbl="node1" presStyleIdx="0" presStyleCnt="13"/>
      <dgm:spPr/>
      <dgm:t>
        <a:bodyPr/>
        <a:lstStyle>
          <a:extLst/>
        </a:lstStyle>
        <a:p>
          <a:endParaRPr lang="ru-RU"/>
        </a:p>
      </dgm:t>
    </dgm:pt>
    <dgm:pt modelId="{8BC4E78D-0D98-4ED2-B23A-71FEC19A6436}" type="pres">
      <dgm:prSet presAssocID="{787546C1-DD5C-4D6E-BFDD-D95A52E781AD}" presName="parentText" presStyleLbl="node1" presStyleIdx="0" presStyleCnt="13" custScaleX="164551" custScaleY="97649" custLinFactNeighborX="-32295" custLinFactNeighborY="-6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lang="ru-RU"/>
        </a:p>
      </dgm:t>
    </dgm:pt>
    <dgm:pt modelId="{EBA8CF1F-3B4A-4B6A-8877-CB03CDDAB1E9}" type="pres">
      <dgm:prSet presAssocID="{787546C1-DD5C-4D6E-BFDD-D95A52E781AD}" presName="childText" presStyleLbl="alignAcc1" presStyleIdx="0" presStyleCnt="1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ru-RU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lang="ru-RU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lang="ru-RU"/>
        </a:p>
      </dgm:t>
    </dgm:pt>
    <dgm:pt modelId="{06B5F591-72E0-4CFF-9799-36D4050BD51D}" type="pres">
      <dgm:prSet presAssocID="{AC5265C1-0BAB-4984-A634-E4518A8EC253}" presName="parentLeftMargin" presStyleLbl="node1" presStyleIdx="0" presStyleCnt="13"/>
      <dgm:spPr/>
      <dgm:t>
        <a:bodyPr/>
        <a:lstStyle>
          <a:extLst/>
        </a:lstStyle>
        <a:p>
          <a:endParaRPr lang="ru-RU"/>
        </a:p>
      </dgm:t>
    </dgm:pt>
    <dgm:pt modelId="{12E5634D-BCAA-48AB-BADB-754A15E9B7AC}" type="pres">
      <dgm:prSet presAssocID="{AC5265C1-0BAB-4984-A634-E4518A8EC253}" presName="parentText" presStyleLbl="node1" presStyleIdx="1" presStyleCnt="13" custScaleX="164551" custScaleY="97649" custLinFactNeighborX="-32295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lang="ru-RU"/>
        </a:p>
      </dgm:t>
    </dgm:pt>
    <dgm:pt modelId="{51228DB3-E7D4-486B-A0C1-9A59D129891F}" type="pres">
      <dgm:prSet presAssocID="{AC5265C1-0BAB-4984-A634-E4518A8EC253}" presName="childText" presStyleLbl="alignAcc1" presStyleIdx="1" presStyleCnt="1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ru-RU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lang="ru-RU"/>
        </a:p>
      </dgm:t>
    </dgm:pt>
    <dgm:pt modelId="{3936D63D-3BB5-4099-A097-CE176EB2ABE2}" type="pres">
      <dgm:prSet presAssocID="{ECBD6B98-1CBE-4BAA-AB77-4873C9DB1799}" presName="parentLin" presStyleCnt="0"/>
      <dgm:spPr/>
      <dgm:t>
        <a:bodyPr/>
        <a:lstStyle>
          <a:extLst/>
        </a:lstStyle>
        <a:p>
          <a:endParaRPr lang="ru-RU"/>
        </a:p>
      </dgm:t>
    </dgm:pt>
    <dgm:pt modelId="{CA895514-6C23-43E3-A15C-728A9EC10843}" type="pres">
      <dgm:prSet presAssocID="{ECBD6B98-1CBE-4BAA-AB77-4873C9DB1799}" presName="parentLeftMargin" presStyleLbl="node1" presStyleIdx="1" presStyleCnt="13"/>
      <dgm:spPr/>
      <dgm:t>
        <a:bodyPr/>
        <a:lstStyle>
          <a:extLst/>
        </a:lstStyle>
        <a:p>
          <a:endParaRPr lang="ru-RU"/>
        </a:p>
      </dgm:t>
    </dgm:pt>
    <dgm:pt modelId="{D2A5797B-20EE-4298-BA50-C968CEE241D4}" type="pres">
      <dgm:prSet presAssocID="{ECBD6B98-1CBE-4BAA-AB77-4873C9DB1799}" presName="parentText" presStyleLbl="node1" presStyleIdx="2" presStyleCnt="13" custScaleX="164551" custScaleY="97649" custLinFactNeighborX="-3391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lang="ru-RU"/>
        </a:p>
      </dgm:t>
    </dgm:pt>
    <dgm:pt modelId="{AEA9E5FD-8F48-4CA8-8487-C530B0C74333}" type="pres">
      <dgm:prSet presAssocID="{ECBD6B98-1CBE-4BAA-AB77-4873C9DB1799}" presName="negativeSpace" presStyleCnt="0"/>
      <dgm:spPr/>
      <dgm:t>
        <a:bodyPr/>
        <a:lstStyle>
          <a:extLst/>
        </a:lstStyle>
        <a:p>
          <a:endParaRPr lang="ru-RU"/>
        </a:p>
      </dgm:t>
    </dgm:pt>
    <dgm:pt modelId="{56015E43-931D-4CAD-85C0-E9EB84437182}" type="pres">
      <dgm:prSet presAssocID="{ECBD6B98-1CBE-4BAA-AB77-4873C9DB1799}" presName="childText" presStyleLbl="alignAcc1" presStyleIdx="2" presStyleCnt="13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lang="ru-RU"/>
        </a:p>
      </dgm:t>
    </dgm:pt>
    <dgm:pt modelId="{6D4C936D-ADA4-4D35-886B-AD1EFBF5F04A}" type="pres">
      <dgm:prSet presAssocID="{CF18F627-55D0-4D75-84BC-9F6776290819}" presName="spaceBetweenRectangles" presStyleCnt="0"/>
      <dgm:spPr/>
    </dgm:pt>
    <dgm:pt modelId="{B752C98C-9FB0-469D-AE1A-FDC350E3D52F}" type="pres">
      <dgm:prSet presAssocID="{E6FECC86-3F05-4C85-BC6F-9301D79FE6DB}" presName="parentLin" presStyleCnt="0"/>
      <dgm:spPr/>
    </dgm:pt>
    <dgm:pt modelId="{2C48A891-6331-434C-B359-335AF6B6DF2B}" type="pres">
      <dgm:prSet presAssocID="{E6FECC86-3F05-4C85-BC6F-9301D79FE6DB}" presName="parentLeftMargin" presStyleLbl="node1" presStyleIdx="2" presStyleCnt="13"/>
      <dgm:spPr/>
      <dgm:t>
        <a:bodyPr/>
        <a:lstStyle/>
        <a:p>
          <a:endParaRPr lang="ru-RU"/>
        </a:p>
      </dgm:t>
    </dgm:pt>
    <dgm:pt modelId="{BE0F92DA-C25C-48B6-B3D8-7C6648BE8928}" type="pres">
      <dgm:prSet presAssocID="{E6FECC86-3F05-4C85-BC6F-9301D79FE6DB}" presName="parentText" presStyleLbl="node1" presStyleIdx="3" presStyleCnt="13" custScaleX="153179" custScaleY="97649" custLinFactNeighborX="-31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942F6-DE5C-4235-A980-FBA77603FE05}" type="pres">
      <dgm:prSet presAssocID="{E6FECC86-3F05-4C85-BC6F-9301D79FE6DB}" presName="negativeSpace" presStyleCnt="0"/>
      <dgm:spPr/>
    </dgm:pt>
    <dgm:pt modelId="{5692329F-B378-4888-9B09-470AF6FC1B4B}" type="pres">
      <dgm:prSet presAssocID="{E6FECC86-3F05-4C85-BC6F-9301D79FE6DB}" presName="childText" presStyleLbl="alignAcc1" presStyleIdx="3" presStyleCnt="13">
        <dgm:presLayoutVars>
          <dgm:bulletEnabled val="1"/>
        </dgm:presLayoutVars>
      </dgm:prSet>
      <dgm:spPr/>
    </dgm:pt>
    <dgm:pt modelId="{673BFFC1-E194-44E7-A691-315109871FD9}" type="pres">
      <dgm:prSet presAssocID="{A4152A17-8446-4898-9B9C-4EBF06C5302C}" presName="spaceBetweenRectangles" presStyleCnt="0"/>
      <dgm:spPr/>
    </dgm:pt>
    <dgm:pt modelId="{AA0F28A4-468B-45AD-8458-7BCA475638A8}" type="pres">
      <dgm:prSet presAssocID="{ABE02767-C700-4632-B709-BD432FD48F82}" presName="parentLin" presStyleCnt="0"/>
      <dgm:spPr/>
    </dgm:pt>
    <dgm:pt modelId="{671484E6-B4D3-42D5-BF69-4A97B7020550}" type="pres">
      <dgm:prSet presAssocID="{ABE02767-C700-4632-B709-BD432FD48F82}" presName="parentLeftMargin" presStyleLbl="node1" presStyleIdx="3" presStyleCnt="13"/>
      <dgm:spPr/>
      <dgm:t>
        <a:bodyPr/>
        <a:lstStyle/>
        <a:p>
          <a:endParaRPr lang="ru-RU"/>
        </a:p>
      </dgm:t>
    </dgm:pt>
    <dgm:pt modelId="{7F32AA10-8BB9-4E06-96FB-94336F06D0D2}" type="pres">
      <dgm:prSet presAssocID="{ABE02767-C700-4632-B709-BD432FD48F82}" presName="parentText" presStyleLbl="node1" presStyleIdx="4" presStyleCnt="13" custScaleX="153179" custScaleY="97649" custLinFactNeighborX="-31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F8178-EDBB-4230-8A86-CCBA1364A730}" type="pres">
      <dgm:prSet presAssocID="{ABE02767-C700-4632-B709-BD432FD48F82}" presName="negativeSpace" presStyleCnt="0"/>
      <dgm:spPr/>
    </dgm:pt>
    <dgm:pt modelId="{D0221BCE-E368-4A62-B2D2-B0690495C4DD}" type="pres">
      <dgm:prSet presAssocID="{ABE02767-C700-4632-B709-BD432FD48F82}" presName="childText" presStyleLbl="alignAcc1" presStyleIdx="4" presStyleCnt="13">
        <dgm:presLayoutVars>
          <dgm:bulletEnabled val="1"/>
        </dgm:presLayoutVars>
      </dgm:prSet>
      <dgm:spPr/>
    </dgm:pt>
    <dgm:pt modelId="{EB795926-458A-453B-AE9D-2842EF127ACC}" type="pres">
      <dgm:prSet presAssocID="{C50744C6-7CB0-4A33-933F-498EFD68FC39}" presName="spaceBetweenRectangles" presStyleCnt="0"/>
      <dgm:spPr/>
    </dgm:pt>
    <dgm:pt modelId="{C1A11426-7CF1-4EB2-BE55-AC4EE96DEC4B}" type="pres">
      <dgm:prSet presAssocID="{2BA4E882-2EAD-45E2-B8E5-34E1B57BB7E8}" presName="parentLin" presStyleCnt="0"/>
      <dgm:spPr/>
    </dgm:pt>
    <dgm:pt modelId="{1E48481B-EF06-4402-9BA1-1B2C19F8A73D}" type="pres">
      <dgm:prSet presAssocID="{2BA4E882-2EAD-45E2-B8E5-34E1B57BB7E8}" presName="parentLeftMargin" presStyleLbl="node1" presStyleIdx="4" presStyleCnt="13"/>
      <dgm:spPr/>
      <dgm:t>
        <a:bodyPr/>
        <a:lstStyle/>
        <a:p>
          <a:endParaRPr lang="ru-RU"/>
        </a:p>
      </dgm:t>
    </dgm:pt>
    <dgm:pt modelId="{D0C9145B-6981-47A4-A343-CEE411464509}" type="pres">
      <dgm:prSet presAssocID="{2BA4E882-2EAD-45E2-B8E5-34E1B57BB7E8}" presName="parentText" presStyleLbl="node1" presStyleIdx="5" presStyleCnt="13" custScaleX="153179" custScaleY="97649" custLinFactNeighborX="-31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78B4F-B039-4857-8363-1D0F1AB1625E}" type="pres">
      <dgm:prSet presAssocID="{2BA4E882-2EAD-45E2-B8E5-34E1B57BB7E8}" presName="negativeSpace" presStyleCnt="0"/>
      <dgm:spPr/>
    </dgm:pt>
    <dgm:pt modelId="{2F3CB44C-0F6E-4EEC-AC84-2E3F428D2FB1}" type="pres">
      <dgm:prSet presAssocID="{2BA4E882-2EAD-45E2-B8E5-34E1B57BB7E8}" presName="childText" presStyleLbl="alignAcc1" presStyleIdx="5" presStyleCnt="13">
        <dgm:presLayoutVars>
          <dgm:bulletEnabled val="1"/>
        </dgm:presLayoutVars>
      </dgm:prSet>
      <dgm:spPr/>
    </dgm:pt>
    <dgm:pt modelId="{CF71328C-C5FB-4B73-B424-685396C940A1}" type="pres">
      <dgm:prSet presAssocID="{97836C91-AD81-43CA-910A-76B3FD7E1ECF}" presName="spaceBetweenRectangles" presStyleCnt="0"/>
      <dgm:spPr/>
    </dgm:pt>
    <dgm:pt modelId="{71CD5CD6-1544-4720-AC29-5541A598C517}" type="pres">
      <dgm:prSet presAssocID="{849E0800-E1CD-4D73-8EF6-29ADB272D17C}" presName="parentLin" presStyleCnt="0"/>
      <dgm:spPr/>
    </dgm:pt>
    <dgm:pt modelId="{67E80299-53EA-4EA9-BD60-ECC59FD3FDEC}" type="pres">
      <dgm:prSet presAssocID="{849E0800-E1CD-4D73-8EF6-29ADB272D17C}" presName="parentLeftMargin" presStyleLbl="node1" presStyleIdx="5" presStyleCnt="13"/>
      <dgm:spPr/>
      <dgm:t>
        <a:bodyPr/>
        <a:lstStyle/>
        <a:p>
          <a:endParaRPr lang="ru-RU"/>
        </a:p>
      </dgm:t>
    </dgm:pt>
    <dgm:pt modelId="{9989FAD9-B127-460B-8DBF-137529BB4C3B}" type="pres">
      <dgm:prSet presAssocID="{849E0800-E1CD-4D73-8EF6-29ADB272D17C}" presName="parentText" presStyleLbl="node1" presStyleIdx="6" presStyleCnt="13" custScaleX="153179" custScaleY="97649" custLinFactNeighborX="-31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214E2-1F82-4627-AAD9-763AD03A8713}" type="pres">
      <dgm:prSet presAssocID="{849E0800-E1CD-4D73-8EF6-29ADB272D17C}" presName="negativeSpace" presStyleCnt="0"/>
      <dgm:spPr/>
    </dgm:pt>
    <dgm:pt modelId="{D1749F85-0AFA-4A7F-ADE0-EFE0DF68F7AB}" type="pres">
      <dgm:prSet presAssocID="{849E0800-E1CD-4D73-8EF6-29ADB272D17C}" presName="childText" presStyleLbl="alignAcc1" presStyleIdx="6" presStyleCnt="13">
        <dgm:presLayoutVars>
          <dgm:bulletEnabled val="1"/>
        </dgm:presLayoutVars>
      </dgm:prSet>
      <dgm:spPr/>
    </dgm:pt>
    <dgm:pt modelId="{649CDCB9-005F-448B-AB89-AF52310FB679}" type="pres">
      <dgm:prSet presAssocID="{D9794E78-2145-453D-AE76-33041EC2779B}" presName="spaceBetweenRectangles" presStyleCnt="0"/>
      <dgm:spPr/>
    </dgm:pt>
    <dgm:pt modelId="{E3159D83-2424-491D-BF81-E505C0B93F50}" type="pres">
      <dgm:prSet presAssocID="{0FDB12F9-5FD9-4D0E-AB6C-B6C4B4CB8EF0}" presName="parentLin" presStyleCnt="0"/>
      <dgm:spPr/>
    </dgm:pt>
    <dgm:pt modelId="{528AA89D-DAA3-41A5-823C-7247053B3DA7}" type="pres">
      <dgm:prSet presAssocID="{0FDB12F9-5FD9-4D0E-AB6C-B6C4B4CB8EF0}" presName="parentLeftMargin" presStyleLbl="node1" presStyleIdx="6" presStyleCnt="13"/>
      <dgm:spPr/>
      <dgm:t>
        <a:bodyPr/>
        <a:lstStyle/>
        <a:p>
          <a:endParaRPr lang="ru-RU"/>
        </a:p>
      </dgm:t>
    </dgm:pt>
    <dgm:pt modelId="{4A5E2A1F-EC51-424A-B20D-28F5F55A8695}" type="pres">
      <dgm:prSet presAssocID="{0FDB12F9-5FD9-4D0E-AB6C-B6C4B4CB8EF0}" presName="parentText" presStyleLbl="node1" presStyleIdx="7" presStyleCnt="13" custScaleX="153179" custScaleY="97649" custLinFactNeighborX="-31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7BEC53-4CB1-4F56-BD4A-B1C69C733A77}" type="pres">
      <dgm:prSet presAssocID="{0FDB12F9-5FD9-4D0E-AB6C-B6C4B4CB8EF0}" presName="negativeSpace" presStyleCnt="0"/>
      <dgm:spPr/>
    </dgm:pt>
    <dgm:pt modelId="{B797D277-54FA-408D-A664-7FD6C5491A18}" type="pres">
      <dgm:prSet presAssocID="{0FDB12F9-5FD9-4D0E-AB6C-B6C4B4CB8EF0}" presName="childText" presStyleLbl="alignAcc1" presStyleIdx="7" presStyleCnt="13">
        <dgm:presLayoutVars>
          <dgm:bulletEnabled val="1"/>
        </dgm:presLayoutVars>
      </dgm:prSet>
      <dgm:spPr/>
    </dgm:pt>
    <dgm:pt modelId="{51CC696A-3500-4B7D-9055-0D95CA5E6FC7}" type="pres">
      <dgm:prSet presAssocID="{5F97B707-3704-4485-8734-EC686865B282}" presName="spaceBetweenRectangles" presStyleCnt="0"/>
      <dgm:spPr/>
    </dgm:pt>
    <dgm:pt modelId="{E8251FC3-21E9-48CD-B3F3-6859989855AF}" type="pres">
      <dgm:prSet presAssocID="{7F3AE1A3-2D88-4DAA-921A-0451DFF763A8}" presName="parentLin" presStyleCnt="0"/>
      <dgm:spPr/>
    </dgm:pt>
    <dgm:pt modelId="{BF39DF4F-2233-4B07-83E9-B915B7A9D6F3}" type="pres">
      <dgm:prSet presAssocID="{7F3AE1A3-2D88-4DAA-921A-0451DFF763A8}" presName="parentLeftMargin" presStyleLbl="node1" presStyleIdx="7" presStyleCnt="13"/>
      <dgm:spPr/>
      <dgm:t>
        <a:bodyPr/>
        <a:lstStyle/>
        <a:p>
          <a:endParaRPr lang="ru-RU"/>
        </a:p>
      </dgm:t>
    </dgm:pt>
    <dgm:pt modelId="{4FBC64C6-F1C2-4776-8EDF-6D34C3A75DF2}" type="pres">
      <dgm:prSet presAssocID="{7F3AE1A3-2D88-4DAA-921A-0451DFF763A8}" presName="parentText" presStyleLbl="node1" presStyleIdx="8" presStyleCnt="13" custScaleX="153179" custScaleY="97649" custLinFactNeighborX="-31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03EC7-36CA-42D3-B227-A0379F4A9435}" type="pres">
      <dgm:prSet presAssocID="{7F3AE1A3-2D88-4DAA-921A-0451DFF763A8}" presName="negativeSpace" presStyleCnt="0"/>
      <dgm:spPr/>
    </dgm:pt>
    <dgm:pt modelId="{7BAC6AB0-7F3A-4E67-BB66-CB8C54E70AED}" type="pres">
      <dgm:prSet presAssocID="{7F3AE1A3-2D88-4DAA-921A-0451DFF763A8}" presName="childText" presStyleLbl="alignAcc1" presStyleIdx="8" presStyleCnt="13">
        <dgm:presLayoutVars>
          <dgm:bulletEnabled val="1"/>
        </dgm:presLayoutVars>
      </dgm:prSet>
      <dgm:spPr/>
    </dgm:pt>
    <dgm:pt modelId="{0DC6CA4F-0DE5-4431-BFC8-C24869A39667}" type="pres">
      <dgm:prSet presAssocID="{E267093B-87E5-4906-842F-3535DBB74F40}" presName="spaceBetweenRectangles" presStyleCnt="0"/>
      <dgm:spPr/>
    </dgm:pt>
    <dgm:pt modelId="{86C8FC0C-8AFF-4AB9-A309-469D59029D2E}" type="pres">
      <dgm:prSet presAssocID="{5210B80B-7F75-4782-9D3C-7C3623B28373}" presName="parentLin" presStyleCnt="0"/>
      <dgm:spPr/>
    </dgm:pt>
    <dgm:pt modelId="{34A487F6-9CEE-4087-94D4-302E3324EA5B}" type="pres">
      <dgm:prSet presAssocID="{5210B80B-7F75-4782-9D3C-7C3623B28373}" presName="parentLeftMargin" presStyleLbl="node1" presStyleIdx="8" presStyleCnt="13"/>
      <dgm:spPr/>
      <dgm:t>
        <a:bodyPr/>
        <a:lstStyle/>
        <a:p>
          <a:endParaRPr lang="ru-RU"/>
        </a:p>
      </dgm:t>
    </dgm:pt>
    <dgm:pt modelId="{66B00FBE-2989-411D-9D83-A37978E80284}" type="pres">
      <dgm:prSet presAssocID="{5210B80B-7F75-4782-9D3C-7C3623B28373}" presName="parentText" presStyleLbl="node1" presStyleIdx="9" presStyleCnt="13" custScaleX="153179" custScaleY="97649" custLinFactNeighborX="-31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16639-CFA2-4EF1-B5D2-3B97B3A7E18D}" type="pres">
      <dgm:prSet presAssocID="{5210B80B-7F75-4782-9D3C-7C3623B28373}" presName="negativeSpace" presStyleCnt="0"/>
      <dgm:spPr/>
    </dgm:pt>
    <dgm:pt modelId="{9DF35B6E-9A70-472C-B72B-8F5BDBDDF938}" type="pres">
      <dgm:prSet presAssocID="{5210B80B-7F75-4782-9D3C-7C3623B28373}" presName="childText" presStyleLbl="alignAcc1" presStyleIdx="9" presStyleCnt="13">
        <dgm:presLayoutVars>
          <dgm:bulletEnabled val="1"/>
        </dgm:presLayoutVars>
      </dgm:prSet>
      <dgm:spPr/>
    </dgm:pt>
    <dgm:pt modelId="{456B219A-81F7-4676-A668-E406496406B3}" type="pres">
      <dgm:prSet presAssocID="{623ED9C0-0ECE-4808-99A0-D329147CDFE4}" presName="spaceBetweenRectangles" presStyleCnt="0"/>
      <dgm:spPr/>
    </dgm:pt>
    <dgm:pt modelId="{9E6E7E26-E077-42AF-8F74-675D204B289A}" type="pres">
      <dgm:prSet presAssocID="{8E270EE3-E9C6-478F-9010-B06570B97334}" presName="parentLin" presStyleCnt="0"/>
      <dgm:spPr/>
    </dgm:pt>
    <dgm:pt modelId="{C5E56074-7CEA-45F6-8A2D-19788A948B9A}" type="pres">
      <dgm:prSet presAssocID="{8E270EE3-E9C6-478F-9010-B06570B97334}" presName="parentLeftMargin" presStyleLbl="node1" presStyleIdx="9" presStyleCnt="13"/>
      <dgm:spPr/>
      <dgm:t>
        <a:bodyPr/>
        <a:lstStyle/>
        <a:p>
          <a:endParaRPr lang="ru-RU"/>
        </a:p>
      </dgm:t>
    </dgm:pt>
    <dgm:pt modelId="{AA175183-5D1F-4468-9E81-BA011EB6F610}" type="pres">
      <dgm:prSet presAssocID="{8E270EE3-E9C6-478F-9010-B06570B97334}" presName="parentText" presStyleLbl="node1" presStyleIdx="10" presStyleCnt="13" custScaleX="153179" custScaleY="97649" custLinFactNeighborX="-31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87D66-57B0-4A38-8087-3F0AFFD81845}" type="pres">
      <dgm:prSet presAssocID="{8E270EE3-E9C6-478F-9010-B06570B97334}" presName="negativeSpace" presStyleCnt="0"/>
      <dgm:spPr/>
    </dgm:pt>
    <dgm:pt modelId="{A0A64901-A73C-441E-8509-0E5655125965}" type="pres">
      <dgm:prSet presAssocID="{8E270EE3-E9C6-478F-9010-B06570B97334}" presName="childText" presStyleLbl="alignAcc1" presStyleIdx="10" presStyleCnt="13">
        <dgm:presLayoutVars>
          <dgm:bulletEnabled val="1"/>
        </dgm:presLayoutVars>
      </dgm:prSet>
      <dgm:spPr/>
    </dgm:pt>
    <dgm:pt modelId="{C39CF891-E35B-42BE-A209-AA1FA2C1594A}" type="pres">
      <dgm:prSet presAssocID="{D4A621DE-DB5E-4D33-9505-D873972BC0E2}" presName="spaceBetweenRectangles" presStyleCnt="0"/>
      <dgm:spPr/>
    </dgm:pt>
    <dgm:pt modelId="{0B27DC03-9B08-43A3-B224-8107F7F2942E}" type="pres">
      <dgm:prSet presAssocID="{12907358-AFA3-4A85-957A-D2934CB7D0AB}" presName="parentLin" presStyleCnt="0"/>
      <dgm:spPr/>
    </dgm:pt>
    <dgm:pt modelId="{4BB94CBD-C20A-49BA-84EF-428104A9B7EB}" type="pres">
      <dgm:prSet presAssocID="{12907358-AFA3-4A85-957A-D2934CB7D0AB}" presName="parentLeftMargin" presStyleLbl="node1" presStyleIdx="10" presStyleCnt="13"/>
      <dgm:spPr/>
      <dgm:t>
        <a:bodyPr/>
        <a:lstStyle/>
        <a:p>
          <a:endParaRPr lang="ru-RU"/>
        </a:p>
      </dgm:t>
    </dgm:pt>
    <dgm:pt modelId="{3C54CF86-0E95-47B6-ABD9-672642C1E96F}" type="pres">
      <dgm:prSet presAssocID="{12907358-AFA3-4A85-957A-D2934CB7D0AB}" presName="parentText" presStyleLbl="node1" presStyleIdx="11" presStyleCnt="13" custScaleX="153179" custScaleY="97649" custLinFactNeighborX="-31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2C563-D607-4A00-8760-F5830A1B6FC2}" type="pres">
      <dgm:prSet presAssocID="{12907358-AFA3-4A85-957A-D2934CB7D0AB}" presName="negativeSpace" presStyleCnt="0"/>
      <dgm:spPr/>
    </dgm:pt>
    <dgm:pt modelId="{6116C573-EE55-47B3-8671-6999F339E61D}" type="pres">
      <dgm:prSet presAssocID="{12907358-AFA3-4A85-957A-D2934CB7D0AB}" presName="childText" presStyleLbl="alignAcc1" presStyleIdx="11" presStyleCnt="13">
        <dgm:presLayoutVars>
          <dgm:bulletEnabled val="1"/>
        </dgm:presLayoutVars>
      </dgm:prSet>
      <dgm:spPr/>
    </dgm:pt>
    <dgm:pt modelId="{9C76334E-53E3-4815-A43E-023E3F841FEB}" type="pres">
      <dgm:prSet presAssocID="{B00EB746-D350-4A85-9ED4-D18486E03447}" presName="spaceBetweenRectangles" presStyleCnt="0"/>
      <dgm:spPr/>
    </dgm:pt>
    <dgm:pt modelId="{C4289B8F-1CEB-4037-9D75-304E010F297B}" type="pres">
      <dgm:prSet presAssocID="{BA8A2802-6065-4A7E-9F17-0F9434F5E636}" presName="parentLin" presStyleCnt="0"/>
      <dgm:spPr/>
    </dgm:pt>
    <dgm:pt modelId="{F7298CDB-5B98-4EAF-8531-CDE7B0F990F9}" type="pres">
      <dgm:prSet presAssocID="{BA8A2802-6065-4A7E-9F17-0F9434F5E636}" presName="parentLeftMargin" presStyleLbl="node1" presStyleIdx="11" presStyleCnt="13"/>
      <dgm:spPr/>
      <dgm:t>
        <a:bodyPr/>
        <a:lstStyle/>
        <a:p>
          <a:endParaRPr lang="ru-RU"/>
        </a:p>
      </dgm:t>
    </dgm:pt>
    <dgm:pt modelId="{C0BCD76F-A0A9-41D5-8A04-E0179AA82BC6}" type="pres">
      <dgm:prSet presAssocID="{BA8A2802-6065-4A7E-9F17-0F9434F5E636}" presName="parentText" presStyleLbl="node1" presStyleIdx="12" presStyleCnt="13" custScaleX="153179" custScaleY="97649" custLinFactNeighborX="-31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81169-3D56-4959-9CA9-211CA4EFD856}" type="pres">
      <dgm:prSet presAssocID="{BA8A2802-6065-4A7E-9F17-0F9434F5E636}" presName="negativeSpace" presStyleCnt="0"/>
      <dgm:spPr/>
    </dgm:pt>
    <dgm:pt modelId="{FB41115D-DABD-40B5-AF30-F4CAC35C46ED}" type="pres">
      <dgm:prSet presAssocID="{BA8A2802-6065-4A7E-9F17-0F9434F5E636}" presName="childText" presStyleLbl="alignAcc1" presStyleIdx="12" presStyleCnt="13">
        <dgm:presLayoutVars>
          <dgm:bulletEnabled val="1"/>
        </dgm:presLayoutVars>
      </dgm:prSet>
      <dgm:spPr/>
    </dgm:pt>
  </dgm:ptLst>
  <dgm:cxnLst>
    <dgm:cxn modelId="{01E6BC7E-5A66-4691-A342-E66F88173144}" type="presOf" srcId="{ABE02767-C700-4632-B709-BD432FD48F82}" destId="{7F32AA10-8BB9-4E06-96FB-94336F06D0D2}" srcOrd="1" destOrd="0" presId="urn:microsoft.com/office/officeart/2005/8/layout/list1#1"/>
    <dgm:cxn modelId="{8247B37A-43CE-49A0-B013-8209C80F79E5}" type="presOf" srcId="{ECBD6B98-1CBE-4BAA-AB77-4873C9DB1799}" destId="{D2A5797B-20EE-4298-BA50-C968CEE241D4}" srcOrd="1" destOrd="0" presId="urn:microsoft.com/office/officeart/2005/8/layout/list1#1"/>
    <dgm:cxn modelId="{4AFC217E-76EA-453C-BA86-E1A1D2175B66}" type="presOf" srcId="{2BA4E882-2EAD-45E2-B8E5-34E1B57BB7E8}" destId="{D0C9145B-6981-47A4-A343-CEE411464509}" srcOrd="1" destOrd="0" presId="urn:microsoft.com/office/officeart/2005/8/layout/list1#1"/>
    <dgm:cxn modelId="{A6FF9942-F9E7-4A4E-9547-DECBC4E13F85}" type="presOf" srcId="{E6FECC86-3F05-4C85-BC6F-9301D79FE6DB}" destId="{2C48A891-6331-434C-B359-335AF6B6DF2B}" srcOrd="0" destOrd="0" presId="urn:microsoft.com/office/officeart/2005/8/layout/list1#1"/>
    <dgm:cxn modelId="{2CC0A5F2-D567-47CF-8820-CE42DC26FE0F}" srcId="{8554BDF9-8515-4677-9942-0171F000F8EB}" destId="{7F3AE1A3-2D88-4DAA-921A-0451DFF763A8}" srcOrd="8" destOrd="0" parTransId="{60C7CED6-0FAD-462C-BDCC-9AC1C65C7629}" sibTransId="{E267093B-87E5-4906-842F-3535DBB74F40}"/>
    <dgm:cxn modelId="{A7144EC9-81E3-4D68-8DF6-EA6535A2AF62}" srcId="{8554BDF9-8515-4677-9942-0171F000F8EB}" destId="{0FDB12F9-5FD9-4D0E-AB6C-B6C4B4CB8EF0}" srcOrd="7" destOrd="0" parTransId="{9ED9825E-B7F3-493A-A12A-EC6A8BAE7091}" sibTransId="{5F97B707-3704-4485-8734-EC686865B282}"/>
    <dgm:cxn modelId="{D60C8BFE-0782-4DC3-871A-F87DA65AAB07}" type="presOf" srcId="{7F3AE1A3-2D88-4DAA-921A-0451DFF763A8}" destId="{BF39DF4F-2233-4B07-83E9-B915B7A9D6F3}" srcOrd="0" destOrd="0" presId="urn:microsoft.com/office/officeart/2005/8/layout/list1#1"/>
    <dgm:cxn modelId="{DBCB895A-6555-4FC5-8B17-083BFE9776CE}" type="presOf" srcId="{BA8A2802-6065-4A7E-9F17-0F9434F5E636}" destId="{C0BCD76F-A0A9-41D5-8A04-E0179AA82BC6}" srcOrd="1" destOrd="0" presId="urn:microsoft.com/office/officeart/2005/8/layout/list1#1"/>
    <dgm:cxn modelId="{BA75E273-F894-4D91-B517-B4464D6F9E4D}" type="presOf" srcId="{AC5265C1-0BAB-4984-A634-E4518A8EC253}" destId="{06B5F591-72E0-4CFF-9799-36D4050BD51D}" srcOrd="0" destOrd="0" presId="urn:microsoft.com/office/officeart/2005/8/layout/list1#1"/>
    <dgm:cxn modelId="{97B57D7F-1DFA-433E-836A-D8A4DCDF33F7}" srcId="{8554BDF9-8515-4677-9942-0171F000F8EB}" destId="{849E0800-E1CD-4D73-8EF6-29ADB272D17C}" srcOrd="6" destOrd="0" parTransId="{2BB839E8-F195-4057-8931-4F43C914DF50}" sibTransId="{D9794E78-2145-453D-AE76-33041EC2779B}"/>
    <dgm:cxn modelId="{1DB49F86-F050-49A9-9AF4-1441F1D9C212}" type="presOf" srcId="{5210B80B-7F75-4782-9D3C-7C3623B28373}" destId="{66B00FBE-2989-411D-9D83-A37978E80284}" srcOrd="1" destOrd="0" presId="urn:microsoft.com/office/officeart/2005/8/layout/list1#1"/>
    <dgm:cxn modelId="{4BCF4191-8926-4326-BA76-7EE8A2596238}" type="presOf" srcId="{8E270EE3-E9C6-478F-9010-B06570B97334}" destId="{AA175183-5D1F-4468-9E81-BA011EB6F610}" srcOrd="1" destOrd="0" presId="urn:microsoft.com/office/officeart/2005/8/layout/list1#1"/>
    <dgm:cxn modelId="{F3776B30-EBC1-437D-B2E6-B3BCA5C1601C}" type="presOf" srcId="{0FDB12F9-5FD9-4D0E-AB6C-B6C4B4CB8EF0}" destId="{528AA89D-DAA3-41A5-823C-7247053B3DA7}" srcOrd="0" destOrd="0" presId="urn:microsoft.com/office/officeart/2005/8/layout/list1#1"/>
    <dgm:cxn modelId="{1919A9F7-6EF8-493C-9085-B745B303BB4F}" srcId="{8554BDF9-8515-4677-9942-0171F000F8EB}" destId="{2BA4E882-2EAD-45E2-B8E5-34E1B57BB7E8}" srcOrd="5" destOrd="0" parTransId="{01192891-4861-4769-B099-731B35D547DD}" sibTransId="{97836C91-AD81-43CA-910A-76B3FD7E1ECF}"/>
    <dgm:cxn modelId="{E0BAA8E1-7DC1-4927-A0FC-21D4CA93E584}" type="presOf" srcId="{ABE02767-C700-4632-B709-BD432FD48F82}" destId="{671484E6-B4D3-42D5-BF69-4A97B7020550}" srcOrd="0" destOrd="0" presId="urn:microsoft.com/office/officeart/2005/8/layout/list1#1"/>
    <dgm:cxn modelId="{B93CA715-4E8B-4528-8482-EC529717DC88}" srcId="{8554BDF9-8515-4677-9942-0171F000F8EB}" destId="{ABE02767-C700-4632-B709-BD432FD48F82}" srcOrd="4" destOrd="0" parTransId="{5A3F1FE5-9AFB-4465-BE5E-5304097EA665}" sibTransId="{C50744C6-7CB0-4A33-933F-498EFD68FC39}"/>
    <dgm:cxn modelId="{D0543E85-7F0D-4F03-9F8D-568146E8D4C6}" srcId="{8554BDF9-8515-4677-9942-0171F000F8EB}" destId="{BA8A2802-6065-4A7E-9F17-0F9434F5E636}" srcOrd="12" destOrd="0" parTransId="{965546DF-D191-4252-93B0-84C4BBF70166}" sibTransId="{E14DBA7E-BA5F-46C0-80F2-AA681FCCDD40}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669D777E-7189-488B-9E7A-A4D02D4BFA4B}" srcId="{8554BDF9-8515-4677-9942-0171F000F8EB}" destId="{12907358-AFA3-4A85-957A-D2934CB7D0AB}" srcOrd="11" destOrd="0" parTransId="{164C9795-732C-4140-B3A0-35124DF93EAA}" sibTransId="{B00EB746-D350-4A85-9ED4-D18486E03447}"/>
    <dgm:cxn modelId="{7BE48F06-505A-4F51-BA61-409D1FF34502}" srcId="{8554BDF9-8515-4677-9942-0171F000F8EB}" destId="{ECBD6B98-1CBE-4BAA-AB77-4873C9DB1799}" srcOrd="2" destOrd="0" parTransId="{A8E7F406-AFD8-48D2-8D82-E8A1F17391BF}" sibTransId="{CF18F627-55D0-4D75-84BC-9F6776290819}"/>
    <dgm:cxn modelId="{EEA9CA87-A521-49D4-9EF2-2B350DEFEC6D}" type="presOf" srcId="{E6FECC86-3F05-4C85-BC6F-9301D79FE6DB}" destId="{BE0F92DA-C25C-48B6-B3D8-7C6648BE8928}" srcOrd="1" destOrd="0" presId="urn:microsoft.com/office/officeart/2005/8/layout/list1#1"/>
    <dgm:cxn modelId="{5418665C-F31A-43DD-B6FA-AD69218CD9C8}" type="presOf" srcId="{787546C1-DD5C-4D6E-BFDD-D95A52E781AD}" destId="{F4F466C7-208D-4B4A-A865-9D82D8E9F892}" srcOrd="0" destOrd="0" presId="urn:microsoft.com/office/officeart/2005/8/layout/list1#1"/>
    <dgm:cxn modelId="{CE379A3E-400B-49DE-A3EB-9FB9F5304A4B}" type="presOf" srcId="{8554BDF9-8515-4677-9942-0171F000F8EB}" destId="{9D58511D-D18C-46E6-ADFB-6CDE1389D37F}" srcOrd="0" destOrd="0" presId="urn:microsoft.com/office/officeart/2005/8/layout/list1#1"/>
    <dgm:cxn modelId="{548F6867-0D0F-47C9-B948-30690D0CC4D0}" type="presOf" srcId="{2BA4E882-2EAD-45E2-B8E5-34E1B57BB7E8}" destId="{1E48481B-EF06-4402-9BA1-1B2C19F8A73D}" srcOrd="0" destOrd="0" presId="urn:microsoft.com/office/officeart/2005/8/layout/list1#1"/>
    <dgm:cxn modelId="{7C511D9C-BFD5-4AD6-8926-3B787E98E6AE}" type="presOf" srcId="{ECBD6B98-1CBE-4BAA-AB77-4873C9DB1799}" destId="{CA895514-6C23-43E3-A15C-728A9EC10843}" srcOrd="0" destOrd="0" presId="urn:microsoft.com/office/officeart/2005/8/layout/list1#1"/>
    <dgm:cxn modelId="{66D422D7-1DCC-45CD-819F-BF23386523E6}" type="presOf" srcId="{8E270EE3-E9C6-478F-9010-B06570B97334}" destId="{C5E56074-7CEA-45F6-8A2D-19788A948B9A}" srcOrd="0" destOrd="0" presId="urn:microsoft.com/office/officeart/2005/8/layout/list1#1"/>
    <dgm:cxn modelId="{E903C85B-63A3-4532-B6F9-CCEC7AD1A808}" srcId="{8554BDF9-8515-4677-9942-0171F000F8EB}" destId="{E6FECC86-3F05-4C85-BC6F-9301D79FE6DB}" srcOrd="3" destOrd="0" parTransId="{DDFBDFC5-A7D6-459B-B41A-0726277D85D1}" sibTransId="{A4152A17-8446-4898-9B9C-4EBF06C5302C}"/>
    <dgm:cxn modelId="{78BCFD45-105D-4C9B-9408-2399ED8ECDFF}" type="presOf" srcId="{12907358-AFA3-4A85-957A-D2934CB7D0AB}" destId="{3C54CF86-0E95-47B6-ABD9-672642C1E96F}" srcOrd="1" destOrd="0" presId="urn:microsoft.com/office/officeart/2005/8/layout/list1#1"/>
    <dgm:cxn modelId="{437153D1-F1B3-4DE8-8F79-D930AB49B140}" type="presOf" srcId="{0FDB12F9-5FD9-4D0E-AB6C-B6C4B4CB8EF0}" destId="{4A5E2A1F-EC51-424A-B20D-28F5F55A8695}" srcOrd="1" destOrd="0" presId="urn:microsoft.com/office/officeart/2005/8/layout/list1#1"/>
    <dgm:cxn modelId="{13794153-BCA7-4346-B72B-7C7C564648C3}" type="presOf" srcId="{12907358-AFA3-4A85-957A-D2934CB7D0AB}" destId="{4BB94CBD-C20A-49BA-84EF-428104A9B7EB}" srcOrd="0" destOrd="0" presId="urn:microsoft.com/office/officeart/2005/8/layout/list1#1"/>
    <dgm:cxn modelId="{237D214B-A084-4A1F-8035-DF8A9DE1287B}" type="presOf" srcId="{AC5265C1-0BAB-4984-A634-E4518A8EC253}" destId="{12E5634D-BCAA-48AB-BADB-754A15E9B7AC}" srcOrd="1" destOrd="0" presId="urn:microsoft.com/office/officeart/2005/8/layout/list1#1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3825157F-2478-42E4-A40F-78F83EB0EC3F}" type="presOf" srcId="{787546C1-DD5C-4D6E-BFDD-D95A52E781AD}" destId="{8BC4E78D-0D98-4ED2-B23A-71FEC19A6436}" srcOrd="1" destOrd="0" presId="urn:microsoft.com/office/officeart/2005/8/layout/list1#1"/>
    <dgm:cxn modelId="{20752763-4C05-4739-9239-747EE2CB5AFE}" type="presOf" srcId="{7F3AE1A3-2D88-4DAA-921A-0451DFF763A8}" destId="{4FBC64C6-F1C2-4776-8EDF-6D34C3A75DF2}" srcOrd="1" destOrd="0" presId="urn:microsoft.com/office/officeart/2005/8/layout/list1#1"/>
    <dgm:cxn modelId="{C0030D73-436B-48F5-B61C-B3DDE2EC5DCB}" srcId="{8554BDF9-8515-4677-9942-0171F000F8EB}" destId="{8E270EE3-E9C6-478F-9010-B06570B97334}" srcOrd="10" destOrd="0" parTransId="{22DC7774-5C62-473A-90BD-8198E27BFF13}" sibTransId="{D4A621DE-DB5E-4D33-9505-D873972BC0E2}"/>
    <dgm:cxn modelId="{DE8A6FAB-A11E-45B4-A79A-1B1983A494A6}" srcId="{8554BDF9-8515-4677-9942-0171F000F8EB}" destId="{5210B80B-7F75-4782-9D3C-7C3623B28373}" srcOrd="9" destOrd="0" parTransId="{7674816C-436C-47E2-9A65-2A26BA5DF4AF}" sibTransId="{623ED9C0-0ECE-4808-99A0-D329147CDFE4}"/>
    <dgm:cxn modelId="{D3F543F5-502F-49CB-A9E1-0643E3E68E8E}" type="presOf" srcId="{BA8A2802-6065-4A7E-9F17-0F9434F5E636}" destId="{F7298CDB-5B98-4EAF-8531-CDE7B0F990F9}" srcOrd="0" destOrd="0" presId="urn:microsoft.com/office/officeart/2005/8/layout/list1#1"/>
    <dgm:cxn modelId="{DD1DB9E7-BB37-44F4-A2DA-059D5C2B1C5C}" type="presOf" srcId="{849E0800-E1CD-4D73-8EF6-29ADB272D17C}" destId="{9989FAD9-B127-460B-8DBF-137529BB4C3B}" srcOrd="1" destOrd="0" presId="urn:microsoft.com/office/officeart/2005/8/layout/list1#1"/>
    <dgm:cxn modelId="{50D57969-7169-4255-9811-31E4F89050B6}" type="presOf" srcId="{5210B80B-7F75-4782-9D3C-7C3623B28373}" destId="{34A487F6-9CEE-4087-94D4-302E3324EA5B}" srcOrd="0" destOrd="0" presId="urn:microsoft.com/office/officeart/2005/8/layout/list1#1"/>
    <dgm:cxn modelId="{3178ECA4-3C8F-4598-BCE1-E3089DF93962}" type="presOf" srcId="{849E0800-E1CD-4D73-8EF6-29ADB272D17C}" destId="{67E80299-53EA-4EA9-BD60-ECC59FD3FDEC}" srcOrd="0" destOrd="0" presId="urn:microsoft.com/office/officeart/2005/8/layout/list1#1"/>
    <dgm:cxn modelId="{800CB6E9-E069-43AD-B252-AE4635A5AB80}" type="presParOf" srcId="{9D58511D-D18C-46E6-ADFB-6CDE1389D37F}" destId="{29EC7F92-6143-4EC7-AD17-ECAF75C06DC8}" srcOrd="0" destOrd="0" presId="urn:microsoft.com/office/officeart/2005/8/layout/list1#1"/>
    <dgm:cxn modelId="{2157116B-69DE-4AA9-804A-0A59F7B494A3}" type="presParOf" srcId="{29EC7F92-6143-4EC7-AD17-ECAF75C06DC8}" destId="{F4F466C7-208D-4B4A-A865-9D82D8E9F892}" srcOrd="0" destOrd="0" presId="urn:microsoft.com/office/officeart/2005/8/layout/list1#1"/>
    <dgm:cxn modelId="{6D90FF45-F4A8-469E-BB4C-91C785A23741}" type="presParOf" srcId="{29EC7F92-6143-4EC7-AD17-ECAF75C06DC8}" destId="{8BC4E78D-0D98-4ED2-B23A-71FEC19A6436}" srcOrd="1" destOrd="0" presId="urn:microsoft.com/office/officeart/2005/8/layout/list1#1"/>
    <dgm:cxn modelId="{BB426A7E-0D51-4890-BFC7-9EBE763328DE}" type="presParOf" srcId="{9D58511D-D18C-46E6-ADFB-6CDE1389D37F}" destId="{129CDA7D-4C80-4698-AFD0-7208B5D9749E}" srcOrd="1" destOrd="0" presId="urn:microsoft.com/office/officeart/2005/8/layout/list1#1"/>
    <dgm:cxn modelId="{F2D36F0E-82B3-44D8-9E8B-7B45D5098225}" type="presParOf" srcId="{9D58511D-D18C-46E6-ADFB-6CDE1389D37F}" destId="{EBA8CF1F-3B4A-4B6A-8877-CB03CDDAB1E9}" srcOrd="2" destOrd="0" presId="urn:microsoft.com/office/officeart/2005/8/layout/list1#1"/>
    <dgm:cxn modelId="{A0614834-A5E8-4850-81AC-488B88CDFE15}" type="presParOf" srcId="{9D58511D-D18C-46E6-ADFB-6CDE1389D37F}" destId="{8BC0D01A-9D98-495C-93AA-A7D9631CDDAD}" srcOrd="3" destOrd="0" presId="urn:microsoft.com/office/officeart/2005/8/layout/list1#1"/>
    <dgm:cxn modelId="{75082810-0D04-4D55-A736-812E56F7879B}" type="presParOf" srcId="{9D58511D-D18C-46E6-ADFB-6CDE1389D37F}" destId="{D4434ECF-2146-46AC-B62E-87AB389C995A}" srcOrd="4" destOrd="0" presId="urn:microsoft.com/office/officeart/2005/8/layout/list1#1"/>
    <dgm:cxn modelId="{72625155-8B5D-4521-A751-473DB7E3F5AB}" type="presParOf" srcId="{D4434ECF-2146-46AC-B62E-87AB389C995A}" destId="{06B5F591-72E0-4CFF-9799-36D4050BD51D}" srcOrd="0" destOrd="0" presId="urn:microsoft.com/office/officeart/2005/8/layout/list1#1"/>
    <dgm:cxn modelId="{3ACB708E-8888-48E7-A3F3-3CDEF3A7D551}" type="presParOf" srcId="{D4434ECF-2146-46AC-B62E-87AB389C995A}" destId="{12E5634D-BCAA-48AB-BADB-754A15E9B7AC}" srcOrd="1" destOrd="0" presId="urn:microsoft.com/office/officeart/2005/8/layout/list1#1"/>
    <dgm:cxn modelId="{68A32F94-575D-4E66-B580-00D1A858141E}" type="presParOf" srcId="{9D58511D-D18C-46E6-ADFB-6CDE1389D37F}" destId="{3DAA9763-50F6-4CC4-B6DA-0A4C45FFB361}" srcOrd="5" destOrd="0" presId="urn:microsoft.com/office/officeart/2005/8/layout/list1#1"/>
    <dgm:cxn modelId="{67441D25-4A41-41F5-ADD2-DC159AE0E585}" type="presParOf" srcId="{9D58511D-D18C-46E6-ADFB-6CDE1389D37F}" destId="{51228DB3-E7D4-486B-A0C1-9A59D129891F}" srcOrd="6" destOrd="0" presId="urn:microsoft.com/office/officeart/2005/8/layout/list1#1"/>
    <dgm:cxn modelId="{CB3BA582-9F8E-477F-A013-175A6E78B366}" type="presParOf" srcId="{9D58511D-D18C-46E6-ADFB-6CDE1389D37F}" destId="{ECC02425-44D1-4F4C-B5D6-13442CA71F2A}" srcOrd="7" destOrd="0" presId="urn:microsoft.com/office/officeart/2005/8/layout/list1#1"/>
    <dgm:cxn modelId="{7A24C08D-BED5-4DAC-8B1F-F6CC0F59DC83}" type="presParOf" srcId="{9D58511D-D18C-46E6-ADFB-6CDE1389D37F}" destId="{3936D63D-3BB5-4099-A097-CE176EB2ABE2}" srcOrd="8" destOrd="0" presId="urn:microsoft.com/office/officeart/2005/8/layout/list1#1"/>
    <dgm:cxn modelId="{10FBB795-8832-431D-AC1C-88FC34217AD5}" type="presParOf" srcId="{3936D63D-3BB5-4099-A097-CE176EB2ABE2}" destId="{CA895514-6C23-43E3-A15C-728A9EC10843}" srcOrd="0" destOrd="0" presId="urn:microsoft.com/office/officeart/2005/8/layout/list1#1"/>
    <dgm:cxn modelId="{46268D84-0B81-432D-9A01-5E33A2800E5D}" type="presParOf" srcId="{3936D63D-3BB5-4099-A097-CE176EB2ABE2}" destId="{D2A5797B-20EE-4298-BA50-C968CEE241D4}" srcOrd="1" destOrd="0" presId="urn:microsoft.com/office/officeart/2005/8/layout/list1#1"/>
    <dgm:cxn modelId="{793E5192-5CC4-4B0B-A727-C2C74B26823C}" type="presParOf" srcId="{9D58511D-D18C-46E6-ADFB-6CDE1389D37F}" destId="{AEA9E5FD-8F48-4CA8-8487-C530B0C74333}" srcOrd="9" destOrd="0" presId="urn:microsoft.com/office/officeart/2005/8/layout/list1#1"/>
    <dgm:cxn modelId="{542711C2-7018-4338-A1E8-A9EB52E836AA}" type="presParOf" srcId="{9D58511D-D18C-46E6-ADFB-6CDE1389D37F}" destId="{56015E43-931D-4CAD-85C0-E9EB84437182}" srcOrd="10" destOrd="0" presId="urn:microsoft.com/office/officeart/2005/8/layout/list1#1"/>
    <dgm:cxn modelId="{F597821C-43A6-42C4-8D1C-B8A21F30EBE8}" type="presParOf" srcId="{9D58511D-D18C-46E6-ADFB-6CDE1389D37F}" destId="{6D4C936D-ADA4-4D35-886B-AD1EFBF5F04A}" srcOrd="11" destOrd="0" presId="urn:microsoft.com/office/officeart/2005/8/layout/list1#1"/>
    <dgm:cxn modelId="{E8A1ACF0-2958-41E9-ACC5-CA5898662F5F}" type="presParOf" srcId="{9D58511D-D18C-46E6-ADFB-6CDE1389D37F}" destId="{B752C98C-9FB0-469D-AE1A-FDC350E3D52F}" srcOrd="12" destOrd="0" presId="urn:microsoft.com/office/officeart/2005/8/layout/list1#1"/>
    <dgm:cxn modelId="{D856CE71-7129-432C-8CE8-D2ADF2C0DB90}" type="presParOf" srcId="{B752C98C-9FB0-469D-AE1A-FDC350E3D52F}" destId="{2C48A891-6331-434C-B359-335AF6B6DF2B}" srcOrd="0" destOrd="0" presId="urn:microsoft.com/office/officeart/2005/8/layout/list1#1"/>
    <dgm:cxn modelId="{DB8CCEA9-0D7A-4396-812B-DE341494AE08}" type="presParOf" srcId="{B752C98C-9FB0-469D-AE1A-FDC350E3D52F}" destId="{BE0F92DA-C25C-48B6-B3D8-7C6648BE8928}" srcOrd="1" destOrd="0" presId="urn:microsoft.com/office/officeart/2005/8/layout/list1#1"/>
    <dgm:cxn modelId="{97345F8C-0462-48DB-9F8F-AEAEF4D91DE7}" type="presParOf" srcId="{9D58511D-D18C-46E6-ADFB-6CDE1389D37F}" destId="{0E4942F6-DE5C-4235-A980-FBA77603FE05}" srcOrd="13" destOrd="0" presId="urn:microsoft.com/office/officeart/2005/8/layout/list1#1"/>
    <dgm:cxn modelId="{550975A0-4774-499A-B149-5E754DCBD549}" type="presParOf" srcId="{9D58511D-D18C-46E6-ADFB-6CDE1389D37F}" destId="{5692329F-B378-4888-9B09-470AF6FC1B4B}" srcOrd="14" destOrd="0" presId="urn:microsoft.com/office/officeart/2005/8/layout/list1#1"/>
    <dgm:cxn modelId="{ED08B81E-FC21-4939-82AD-E60BB54E7A02}" type="presParOf" srcId="{9D58511D-D18C-46E6-ADFB-6CDE1389D37F}" destId="{673BFFC1-E194-44E7-A691-315109871FD9}" srcOrd="15" destOrd="0" presId="urn:microsoft.com/office/officeart/2005/8/layout/list1#1"/>
    <dgm:cxn modelId="{00FA0ED8-7CBF-4B4C-BC24-1057DA5326C7}" type="presParOf" srcId="{9D58511D-D18C-46E6-ADFB-6CDE1389D37F}" destId="{AA0F28A4-468B-45AD-8458-7BCA475638A8}" srcOrd="16" destOrd="0" presId="urn:microsoft.com/office/officeart/2005/8/layout/list1#1"/>
    <dgm:cxn modelId="{CF283F75-1EA2-43E6-8B56-7A195CDC3A85}" type="presParOf" srcId="{AA0F28A4-468B-45AD-8458-7BCA475638A8}" destId="{671484E6-B4D3-42D5-BF69-4A97B7020550}" srcOrd="0" destOrd="0" presId="urn:microsoft.com/office/officeart/2005/8/layout/list1#1"/>
    <dgm:cxn modelId="{544473E7-9393-4CD6-A4F1-3F591C800311}" type="presParOf" srcId="{AA0F28A4-468B-45AD-8458-7BCA475638A8}" destId="{7F32AA10-8BB9-4E06-96FB-94336F06D0D2}" srcOrd="1" destOrd="0" presId="urn:microsoft.com/office/officeart/2005/8/layout/list1#1"/>
    <dgm:cxn modelId="{8AFC5662-94AC-4B1C-86C8-7DBD7F208E2E}" type="presParOf" srcId="{9D58511D-D18C-46E6-ADFB-6CDE1389D37F}" destId="{E7AF8178-EDBB-4230-8A86-CCBA1364A730}" srcOrd="17" destOrd="0" presId="urn:microsoft.com/office/officeart/2005/8/layout/list1#1"/>
    <dgm:cxn modelId="{75C8A411-286A-4D83-9309-53F0E1B1955E}" type="presParOf" srcId="{9D58511D-D18C-46E6-ADFB-6CDE1389D37F}" destId="{D0221BCE-E368-4A62-B2D2-B0690495C4DD}" srcOrd="18" destOrd="0" presId="urn:microsoft.com/office/officeart/2005/8/layout/list1#1"/>
    <dgm:cxn modelId="{17EDE16C-96DD-4B27-89D8-6140E8FB8DB5}" type="presParOf" srcId="{9D58511D-D18C-46E6-ADFB-6CDE1389D37F}" destId="{EB795926-458A-453B-AE9D-2842EF127ACC}" srcOrd="19" destOrd="0" presId="urn:microsoft.com/office/officeart/2005/8/layout/list1#1"/>
    <dgm:cxn modelId="{14B4406A-A291-4161-9EE9-4DDA0A2276EE}" type="presParOf" srcId="{9D58511D-D18C-46E6-ADFB-6CDE1389D37F}" destId="{C1A11426-7CF1-4EB2-BE55-AC4EE96DEC4B}" srcOrd="20" destOrd="0" presId="urn:microsoft.com/office/officeart/2005/8/layout/list1#1"/>
    <dgm:cxn modelId="{335DAA09-7063-4550-A83B-778D528293B6}" type="presParOf" srcId="{C1A11426-7CF1-4EB2-BE55-AC4EE96DEC4B}" destId="{1E48481B-EF06-4402-9BA1-1B2C19F8A73D}" srcOrd="0" destOrd="0" presId="urn:microsoft.com/office/officeart/2005/8/layout/list1#1"/>
    <dgm:cxn modelId="{747F11B7-A382-49D8-B3C2-D4F5EE8D1CDB}" type="presParOf" srcId="{C1A11426-7CF1-4EB2-BE55-AC4EE96DEC4B}" destId="{D0C9145B-6981-47A4-A343-CEE411464509}" srcOrd="1" destOrd="0" presId="urn:microsoft.com/office/officeart/2005/8/layout/list1#1"/>
    <dgm:cxn modelId="{EE428898-9E6F-4E67-9B2A-BB5F47C209F1}" type="presParOf" srcId="{9D58511D-D18C-46E6-ADFB-6CDE1389D37F}" destId="{4D078B4F-B039-4857-8363-1D0F1AB1625E}" srcOrd="21" destOrd="0" presId="urn:microsoft.com/office/officeart/2005/8/layout/list1#1"/>
    <dgm:cxn modelId="{C045B359-C256-4C26-8419-FF5F62551C2C}" type="presParOf" srcId="{9D58511D-D18C-46E6-ADFB-6CDE1389D37F}" destId="{2F3CB44C-0F6E-4EEC-AC84-2E3F428D2FB1}" srcOrd="22" destOrd="0" presId="urn:microsoft.com/office/officeart/2005/8/layout/list1#1"/>
    <dgm:cxn modelId="{D3ADF72D-4DB0-4B87-8679-30F72BFE78CB}" type="presParOf" srcId="{9D58511D-D18C-46E6-ADFB-6CDE1389D37F}" destId="{CF71328C-C5FB-4B73-B424-685396C940A1}" srcOrd="23" destOrd="0" presId="urn:microsoft.com/office/officeart/2005/8/layout/list1#1"/>
    <dgm:cxn modelId="{40576CB5-7B5E-4362-99EF-724459F0FB46}" type="presParOf" srcId="{9D58511D-D18C-46E6-ADFB-6CDE1389D37F}" destId="{71CD5CD6-1544-4720-AC29-5541A598C517}" srcOrd="24" destOrd="0" presId="urn:microsoft.com/office/officeart/2005/8/layout/list1#1"/>
    <dgm:cxn modelId="{AB93C52E-1430-4FFA-9E80-49B7DFF75B8C}" type="presParOf" srcId="{71CD5CD6-1544-4720-AC29-5541A598C517}" destId="{67E80299-53EA-4EA9-BD60-ECC59FD3FDEC}" srcOrd="0" destOrd="0" presId="urn:microsoft.com/office/officeart/2005/8/layout/list1#1"/>
    <dgm:cxn modelId="{77989208-EA52-47C2-A086-6B221626A2F1}" type="presParOf" srcId="{71CD5CD6-1544-4720-AC29-5541A598C517}" destId="{9989FAD9-B127-460B-8DBF-137529BB4C3B}" srcOrd="1" destOrd="0" presId="urn:microsoft.com/office/officeart/2005/8/layout/list1#1"/>
    <dgm:cxn modelId="{A4C5C3C3-D1CE-4082-8E3C-65D4E2291F97}" type="presParOf" srcId="{9D58511D-D18C-46E6-ADFB-6CDE1389D37F}" destId="{305214E2-1F82-4627-AAD9-763AD03A8713}" srcOrd="25" destOrd="0" presId="urn:microsoft.com/office/officeart/2005/8/layout/list1#1"/>
    <dgm:cxn modelId="{436CE689-3887-4D16-AF35-A619F8E20C89}" type="presParOf" srcId="{9D58511D-D18C-46E6-ADFB-6CDE1389D37F}" destId="{D1749F85-0AFA-4A7F-ADE0-EFE0DF68F7AB}" srcOrd="26" destOrd="0" presId="urn:microsoft.com/office/officeart/2005/8/layout/list1#1"/>
    <dgm:cxn modelId="{4E74D530-4C49-4DC9-9310-03ECE7E9CD90}" type="presParOf" srcId="{9D58511D-D18C-46E6-ADFB-6CDE1389D37F}" destId="{649CDCB9-005F-448B-AB89-AF52310FB679}" srcOrd="27" destOrd="0" presId="urn:microsoft.com/office/officeart/2005/8/layout/list1#1"/>
    <dgm:cxn modelId="{636C79CA-3C59-4238-A095-D4F66D55811E}" type="presParOf" srcId="{9D58511D-D18C-46E6-ADFB-6CDE1389D37F}" destId="{E3159D83-2424-491D-BF81-E505C0B93F50}" srcOrd="28" destOrd="0" presId="urn:microsoft.com/office/officeart/2005/8/layout/list1#1"/>
    <dgm:cxn modelId="{51C2B0D4-0080-428E-B268-14C917609B7F}" type="presParOf" srcId="{E3159D83-2424-491D-BF81-E505C0B93F50}" destId="{528AA89D-DAA3-41A5-823C-7247053B3DA7}" srcOrd="0" destOrd="0" presId="urn:microsoft.com/office/officeart/2005/8/layout/list1#1"/>
    <dgm:cxn modelId="{967C25A2-2581-46D0-B08D-F6EC0BEA20BC}" type="presParOf" srcId="{E3159D83-2424-491D-BF81-E505C0B93F50}" destId="{4A5E2A1F-EC51-424A-B20D-28F5F55A8695}" srcOrd="1" destOrd="0" presId="urn:microsoft.com/office/officeart/2005/8/layout/list1#1"/>
    <dgm:cxn modelId="{6BEB366A-37A1-490A-A189-5F3FE5B2416C}" type="presParOf" srcId="{9D58511D-D18C-46E6-ADFB-6CDE1389D37F}" destId="{357BEC53-4CB1-4F56-BD4A-B1C69C733A77}" srcOrd="29" destOrd="0" presId="urn:microsoft.com/office/officeart/2005/8/layout/list1#1"/>
    <dgm:cxn modelId="{36590BA4-5BCF-4A20-ACE1-E9F1CB154111}" type="presParOf" srcId="{9D58511D-D18C-46E6-ADFB-6CDE1389D37F}" destId="{B797D277-54FA-408D-A664-7FD6C5491A18}" srcOrd="30" destOrd="0" presId="urn:microsoft.com/office/officeart/2005/8/layout/list1#1"/>
    <dgm:cxn modelId="{0478BFD0-5AB2-48D3-B04C-D850C1565764}" type="presParOf" srcId="{9D58511D-D18C-46E6-ADFB-6CDE1389D37F}" destId="{51CC696A-3500-4B7D-9055-0D95CA5E6FC7}" srcOrd="31" destOrd="0" presId="urn:microsoft.com/office/officeart/2005/8/layout/list1#1"/>
    <dgm:cxn modelId="{B5BAA5DA-0F7D-4BBF-8839-1F99543F2D69}" type="presParOf" srcId="{9D58511D-D18C-46E6-ADFB-6CDE1389D37F}" destId="{E8251FC3-21E9-48CD-B3F3-6859989855AF}" srcOrd="32" destOrd="0" presId="urn:microsoft.com/office/officeart/2005/8/layout/list1#1"/>
    <dgm:cxn modelId="{B67B3673-7ABB-4BE3-A089-0199EDA7829B}" type="presParOf" srcId="{E8251FC3-21E9-48CD-B3F3-6859989855AF}" destId="{BF39DF4F-2233-4B07-83E9-B915B7A9D6F3}" srcOrd="0" destOrd="0" presId="urn:microsoft.com/office/officeart/2005/8/layout/list1#1"/>
    <dgm:cxn modelId="{74C25657-31AA-4F75-BDFD-D32EEB0FB662}" type="presParOf" srcId="{E8251FC3-21E9-48CD-B3F3-6859989855AF}" destId="{4FBC64C6-F1C2-4776-8EDF-6D34C3A75DF2}" srcOrd="1" destOrd="0" presId="urn:microsoft.com/office/officeart/2005/8/layout/list1#1"/>
    <dgm:cxn modelId="{6ED385F0-9F04-4A40-BF88-2AB384FDA6FB}" type="presParOf" srcId="{9D58511D-D18C-46E6-ADFB-6CDE1389D37F}" destId="{78D03EC7-36CA-42D3-B227-A0379F4A9435}" srcOrd="33" destOrd="0" presId="urn:microsoft.com/office/officeart/2005/8/layout/list1#1"/>
    <dgm:cxn modelId="{A439D2A6-304C-4056-9BE2-D535E6DCDBD2}" type="presParOf" srcId="{9D58511D-D18C-46E6-ADFB-6CDE1389D37F}" destId="{7BAC6AB0-7F3A-4E67-BB66-CB8C54E70AED}" srcOrd="34" destOrd="0" presId="urn:microsoft.com/office/officeart/2005/8/layout/list1#1"/>
    <dgm:cxn modelId="{CB10FA32-1F90-4309-B21A-5F5F6D3E010C}" type="presParOf" srcId="{9D58511D-D18C-46E6-ADFB-6CDE1389D37F}" destId="{0DC6CA4F-0DE5-4431-BFC8-C24869A39667}" srcOrd="35" destOrd="0" presId="urn:microsoft.com/office/officeart/2005/8/layout/list1#1"/>
    <dgm:cxn modelId="{918C78E6-A236-426F-969E-B5457400BB35}" type="presParOf" srcId="{9D58511D-D18C-46E6-ADFB-6CDE1389D37F}" destId="{86C8FC0C-8AFF-4AB9-A309-469D59029D2E}" srcOrd="36" destOrd="0" presId="urn:microsoft.com/office/officeart/2005/8/layout/list1#1"/>
    <dgm:cxn modelId="{0161D298-A967-4537-842F-B605BCDA4B7E}" type="presParOf" srcId="{86C8FC0C-8AFF-4AB9-A309-469D59029D2E}" destId="{34A487F6-9CEE-4087-94D4-302E3324EA5B}" srcOrd="0" destOrd="0" presId="urn:microsoft.com/office/officeart/2005/8/layout/list1#1"/>
    <dgm:cxn modelId="{6BABE8A3-FE53-4B7A-AE5F-752B6848A0CE}" type="presParOf" srcId="{86C8FC0C-8AFF-4AB9-A309-469D59029D2E}" destId="{66B00FBE-2989-411D-9D83-A37978E80284}" srcOrd="1" destOrd="0" presId="urn:microsoft.com/office/officeart/2005/8/layout/list1#1"/>
    <dgm:cxn modelId="{C76F499A-38EA-4F99-9163-626FF02F6354}" type="presParOf" srcId="{9D58511D-D18C-46E6-ADFB-6CDE1389D37F}" destId="{92E16639-CFA2-4EF1-B5D2-3B97B3A7E18D}" srcOrd="37" destOrd="0" presId="urn:microsoft.com/office/officeart/2005/8/layout/list1#1"/>
    <dgm:cxn modelId="{1C7F2CE8-95CF-44DA-8AA2-B8FA9246261B}" type="presParOf" srcId="{9D58511D-D18C-46E6-ADFB-6CDE1389D37F}" destId="{9DF35B6E-9A70-472C-B72B-8F5BDBDDF938}" srcOrd="38" destOrd="0" presId="urn:microsoft.com/office/officeart/2005/8/layout/list1#1"/>
    <dgm:cxn modelId="{1D4030A6-6151-4C2C-BD1B-46A75FE97DCB}" type="presParOf" srcId="{9D58511D-D18C-46E6-ADFB-6CDE1389D37F}" destId="{456B219A-81F7-4676-A668-E406496406B3}" srcOrd="39" destOrd="0" presId="urn:microsoft.com/office/officeart/2005/8/layout/list1#1"/>
    <dgm:cxn modelId="{AFEEF797-E1A4-49B5-8D4A-C0FAB643B58E}" type="presParOf" srcId="{9D58511D-D18C-46E6-ADFB-6CDE1389D37F}" destId="{9E6E7E26-E077-42AF-8F74-675D204B289A}" srcOrd="40" destOrd="0" presId="urn:microsoft.com/office/officeart/2005/8/layout/list1#1"/>
    <dgm:cxn modelId="{4DBB95D3-DB79-4F0B-B44C-7C1DE2A733E1}" type="presParOf" srcId="{9E6E7E26-E077-42AF-8F74-675D204B289A}" destId="{C5E56074-7CEA-45F6-8A2D-19788A948B9A}" srcOrd="0" destOrd="0" presId="urn:microsoft.com/office/officeart/2005/8/layout/list1#1"/>
    <dgm:cxn modelId="{EC37DC70-E87A-4EE9-A8BE-78BAC99F4859}" type="presParOf" srcId="{9E6E7E26-E077-42AF-8F74-675D204B289A}" destId="{AA175183-5D1F-4468-9E81-BA011EB6F610}" srcOrd="1" destOrd="0" presId="urn:microsoft.com/office/officeart/2005/8/layout/list1#1"/>
    <dgm:cxn modelId="{3703BBEE-4CD7-40F6-AED1-2B7D6711C881}" type="presParOf" srcId="{9D58511D-D18C-46E6-ADFB-6CDE1389D37F}" destId="{9BD87D66-57B0-4A38-8087-3F0AFFD81845}" srcOrd="41" destOrd="0" presId="urn:microsoft.com/office/officeart/2005/8/layout/list1#1"/>
    <dgm:cxn modelId="{D98BC5FB-0568-410D-B157-FDE843535551}" type="presParOf" srcId="{9D58511D-D18C-46E6-ADFB-6CDE1389D37F}" destId="{A0A64901-A73C-441E-8509-0E5655125965}" srcOrd="42" destOrd="0" presId="urn:microsoft.com/office/officeart/2005/8/layout/list1#1"/>
    <dgm:cxn modelId="{4FCE0F22-4770-4568-A7DD-03876215DEEA}" type="presParOf" srcId="{9D58511D-D18C-46E6-ADFB-6CDE1389D37F}" destId="{C39CF891-E35B-42BE-A209-AA1FA2C1594A}" srcOrd="43" destOrd="0" presId="urn:microsoft.com/office/officeart/2005/8/layout/list1#1"/>
    <dgm:cxn modelId="{81821D26-D23A-4E1C-ADEF-2A97B9F2CBB0}" type="presParOf" srcId="{9D58511D-D18C-46E6-ADFB-6CDE1389D37F}" destId="{0B27DC03-9B08-43A3-B224-8107F7F2942E}" srcOrd="44" destOrd="0" presId="urn:microsoft.com/office/officeart/2005/8/layout/list1#1"/>
    <dgm:cxn modelId="{CFCB977E-3212-4241-B098-C809624B385B}" type="presParOf" srcId="{0B27DC03-9B08-43A3-B224-8107F7F2942E}" destId="{4BB94CBD-C20A-49BA-84EF-428104A9B7EB}" srcOrd="0" destOrd="0" presId="urn:microsoft.com/office/officeart/2005/8/layout/list1#1"/>
    <dgm:cxn modelId="{5A66EB0B-3CDC-4671-BB2E-1531CCBBCF6D}" type="presParOf" srcId="{0B27DC03-9B08-43A3-B224-8107F7F2942E}" destId="{3C54CF86-0E95-47B6-ABD9-672642C1E96F}" srcOrd="1" destOrd="0" presId="urn:microsoft.com/office/officeart/2005/8/layout/list1#1"/>
    <dgm:cxn modelId="{CBBA1E4C-7C13-449B-AA74-D5263A5ED1AD}" type="presParOf" srcId="{9D58511D-D18C-46E6-ADFB-6CDE1389D37F}" destId="{32F2C563-D607-4A00-8760-F5830A1B6FC2}" srcOrd="45" destOrd="0" presId="urn:microsoft.com/office/officeart/2005/8/layout/list1#1"/>
    <dgm:cxn modelId="{7F64A922-A3EB-44D5-A002-34B6A35BF9A3}" type="presParOf" srcId="{9D58511D-D18C-46E6-ADFB-6CDE1389D37F}" destId="{6116C573-EE55-47B3-8671-6999F339E61D}" srcOrd="46" destOrd="0" presId="urn:microsoft.com/office/officeart/2005/8/layout/list1#1"/>
    <dgm:cxn modelId="{8665F8C9-B50D-4CAC-AE81-6A595AD14A17}" type="presParOf" srcId="{9D58511D-D18C-46E6-ADFB-6CDE1389D37F}" destId="{9C76334E-53E3-4815-A43E-023E3F841FEB}" srcOrd="47" destOrd="0" presId="urn:microsoft.com/office/officeart/2005/8/layout/list1#1"/>
    <dgm:cxn modelId="{9ACC637D-26AE-47F8-8747-95B2531C2DA0}" type="presParOf" srcId="{9D58511D-D18C-46E6-ADFB-6CDE1389D37F}" destId="{C4289B8F-1CEB-4037-9D75-304E010F297B}" srcOrd="48" destOrd="0" presId="urn:microsoft.com/office/officeart/2005/8/layout/list1#1"/>
    <dgm:cxn modelId="{92EE2B0D-D409-4422-9E00-465C70B35227}" type="presParOf" srcId="{C4289B8F-1CEB-4037-9D75-304E010F297B}" destId="{F7298CDB-5B98-4EAF-8531-CDE7B0F990F9}" srcOrd="0" destOrd="0" presId="urn:microsoft.com/office/officeart/2005/8/layout/list1#1"/>
    <dgm:cxn modelId="{E446AA71-A97C-4146-9649-7E38BC09340F}" type="presParOf" srcId="{C4289B8F-1CEB-4037-9D75-304E010F297B}" destId="{C0BCD76F-A0A9-41D5-8A04-E0179AA82BC6}" srcOrd="1" destOrd="0" presId="urn:microsoft.com/office/officeart/2005/8/layout/list1#1"/>
    <dgm:cxn modelId="{6683B410-E11B-4579-BF30-1E7F2FCC57A3}" type="presParOf" srcId="{9D58511D-D18C-46E6-ADFB-6CDE1389D37F}" destId="{41F81169-3D56-4959-9CA9-211CA4EFD856}" srcOrd="49" destOrd="0" presId="urn:microsoft.com/office/officeart/2005/8/layout/list1#1"/>
    <dgm:cxn modelId="{09C8BD9E-00F4-454E-A511-2B9CC1F54F74}" type="presParOf" srcId="{9D58511D-D18C-46E6-ADFB-6CDE1389D37F}" destId="{FB41115D-DABD-40B5-AF30-F4CAC35C46ED}" srcOrd="5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0AFBF-35D6-41DE-A189-12E705D86982}" type="doc">
      <dgm:prSet loTypeId="urn:microsoft.com/office/officeart/2005/8/layout/radial3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6BB87C1-2903-4083-8F86-AF941DDAC871}">
      <dgm:prSet phldrT="[Текст]" custT="1"/>
      <dgm:spPr/>
      <dgm:t>
        <a:bodyPr/>
        <a:lstStyle/>
        <a:p>
          <a:r>
            <a:rPr lang="ru-RU" sz="1800" dirty="0" err="1" smtClean="0"/>
            <a:t>виділити</a:t>
          </a:r>
          <a:r>
            <a:rPr lang="ru-RU" sz="1800" dirty="0" smtClean="0"/>
            <a:t> «</a:t>
          </a:r>
          <a:r>
            <a:rPr lang="ru-RU" sz="1800" dirty="0" err="1" smtClean="0"/>
            <a:t>чисту</a:t>
          </a:r>
          <a:r>
            <a:rPr lang="ru-RU" sz="1800" dirty="0" smtClean="0"/>
            <a:t> </a:t>
          </a:r>
          <a:r>
            <a:rPr lang="ru-RU" sz="1800" dirty="0" err="1" smtClean="0"/>
            <a:t>музику</a:t>
          </a:r>
          <a:r>
            <a:rPr lang="ru-RU" sz="1800" dirty="0" smtClean="0"/>
            <a:t>» </a:t>
          </a:r>
          <a:r>
            <a:rPr lang="ru-RU" sz="1800" dirty="0" err="1" smtClean="0"/>
            <a:t>вірша</a:t>
          </a:r>
          <a:endParaRPr lang="ru-RU" sz="1800" dirty="0"/>
        </a:p>
      </dgm:t>
    </dgm:pt>
    <dgm:pt modelId="{D5ADC1EF-673F-4B6D-89DB-A942BA309A9A}">
      <dgm:prSet phldrT="[Текст]" custT="1"/>
      <dgm:spPr/>
      <dgm:t>
        <a:bodyPr/>
        <a:lstStyle/>
        <a:p>
          <a:r>
            <a:rPr lang="ru-RU" sz="1100" dirty="0" err="1" smtClean="0"/>
            <a:t>прагнення</a:t>
          </a:r>
          <a:r>
            <a:rPr lang="ru-RU" sz="1100" dirty="0" smtClean="0"/>
            <a:t> </a:t>
          </a:r>
          <a:r>
            <a:rPr lang="ru-RU" sz="1100" dirty="0" err="1" smtClean="0"/>
            <a:t>відокремити</a:t>
          </a:r>
          <a:r>
            <a:rPr lang="ru-RU" sz="1100" dirty="0" smtClean="0"/>
            <a:t> </a:t>
          </a:r>
          <a:r>
            <a:rPr lang="ru-RU" sz="1100" dirty="0" err="1" smtClean="0"/>
            <a:t>звукову</a:t>
          </a:r>
          <a:r>
            <a:rPr lang="ru-RU" sz="1100" dirty="0" smtClean="0"/>
            <a:t> форманту </a:t>
          </a:r>
          <a:r>
            <a:rPr lang="ru-RU" sz="1100" dirty="0" err="1" smtClean="0"/>
            <a:t>вірша</a:t>
          </a:r>
          <a:r>
            <a:rPr lang="ru-RU" sz="1100" dirty="0" smtClean="0"/>
            <a:t> </a:t>
          </a:r>
          <a:r>
            <a:rPr lang="ru-RU" sz="1100" dirty="0" err="1" smtClean="0"/>
            <a:t>від</a:t>
          </a:r>
          <a:r>
            <a:rPr lang="ru-RU" sz="1100" dirty="0" smtClean="0"/>
            <a:t> </a:t>
          </a:r>
          <a:r>
            <a:rPr lang="ru-RU" sz="1100" dirty="0" err="1" smtClean="0"/>
            <a:t>змістовної</a:t>
          </a:r>
          <a:endParaRPr lang="ru-RU" sz="1100" dirty="0"/>
        </a:p>
      </dgm:t>
    </dgm:pt>
    <dgm:pt modelId="{FF3E4D06-C235-4C91-ADA1-5E4793A20198}">
      <dgm:prSet phldrT="[Текст]" custT="1"/>
      <dgm:spPr/>
      <dgm:t>
        <a:bodyPr/>
        <a:lstStyle/>
        <a:p>
          <a:r>
            <a:rPr lang="ru-RU" sz="1400" dirty="0" err="1" smtClean="0"/>
            <a:t>незвична</a:t>
          </a:r>
          <a:r>
            <a:rPr lang="ru-RU" sz="1400" dirty="0" smtClean="0"/>
            <a:t> </a:t>
          </a:r>
          <a:r>
            <a:rPr lang="ru-RU" sz="1400" dirty="0" err="1" smtClean="0"/>
            <a:t>епатуюча</a:t>
          </a:r>
          <a:r>
            <a:rPr lang="ru-RU" sz="1400" dirty="0" smtClean="0"/>
            <a:t> </a:t>
          </a:r>
          <a:r>
            <a:rPr lang="ru-RU" sz="1400" dirty="0" err="1" smtClean="0"/>
            <a:t>метафоризація</a:t>
          </a:r>
          <a:r>
            <a:rPr lang="ru-RU" sz="1400" dirty="0" smtClean="0"/>
            <a:t> </a:t>
          </a:r>
          <a:endParaRPr lang="ru-RU" sz="1400" dirty="0"/>
        </a:p>
      </dgm:t>
    </dgm:pt>
    <dgm:pt modelId="{A07F921C-3089-43A0-B8A8-D1D14E7B641F}">
      <dgm:prSet phldrT="[Текст]" custT="1"/>
      <dgm:spPr/>
      <dgm:t>
        <a:bodyPr/>
        <a:lstStyle/>
        <a:p>
          <a:r>
            <a:rPr lang="ru-RU" sz="1800" dirty="0" err="1" smtClean="0"/>
            <a:t>Поезії</a:t>
          </a:r>
          <a:r>
            <a:rPr lang="ru-RU" sz="1800" dirty="0" smtClean="0"/>
            <a:t> </a:t>
          </a:r>
          <a:r>
            <a:rPr lang="ru-RU" sz="1800" dirty="0" err="1" smtClean="0"/>
            <a:t>притаманна</a:t>
          </a:r>
          <a:r>
            <a:rPr lang="ru-RU" sz="1800" dirty="0" smtClean="0"/>
            <a:t> </a:t>
          </a:r>
          <a:endParaRPr lang="ru-RU" sz="1800" dirty="0"/>
        </a:p>
      </dgm:t>
    </dgm:pt>
    <dgm:pt modelId="{7975054A-7ECD-4649-B668-B9A3718DF316}" type="sibTrans" cxnId="{9523BD75-65D2-4F82-9531-6588A26DE9F2}">
      <dgm:prSet/>
      <dgm:spPr/>
      <dgm:t>
        <a:bodyPr/>
        <a:lstStyle/>
        <a:p>
          <a:endParaRPr lang="ru-RU"/>
        </a:p>
      </dgm:t>
    </dgm:pt>
    <dgm:pt modelId="{57B0498B-837C-43DD-9C33-7E9117434D2C}" type="parTrans" cxnId="{9523BD75-65D2-4F82-9531-6588A26DE9F2}">
      <dgm:prSet/>
      <dgm:spPr/>
      <dgm:t>
        <a:bodyPr/>
        <a:lstStyle/>
        <a:p>
          <a:endParaRPr lang="ru-RU"/>
        </a:p>
      </dgm:t>
    </dgm:pt>
    <dgm:pt modelId="{0DA139DD-6C4B-4DAB-92D9-0A7D782716BC}" type="sibTrans" cxnId="{EDBCD6E8-4232-4586-9EB3-A584AC1D9349}">
      <dgm:prSet/>
      <dgm:spPr/>
      <dgm:t>
        <a:bodyPr/>
        <a:lstStyle/>
        <a:p>
          <a:endParaRPr lang="ru-RU"/>
        </a:p>
      </dgm:t>
    </dgm:pt>
    <dgm:pt modelId="{BE8FF03B-2F9F-423A-B70A-DBBB856CF117}" type="parTrans" cxnId="{EDBCD6E8-4232-4586-9EB3-A584AC1D9349}">
      <dgm:prSet/>
      <dgm:spPr/>
      <dgm:t>
        <a:bodyPr/>
        <a:lstStyle/>
        <a:p>
          <a:endParaRPr lang="ru-RU"/>
        </a:p>
      </dgm:t>
    </dgm:pt>
    <dgm:pt modelId="{3AC7816C-62A3-4F53-AB9B-780D7CF13089}" type="sibTrans" cxnId="{3FC0079A-424E-4350-8AD5-D56BD016DEC9}">
      <dgm:prSet/>
      <dgm:spPr/>
      <dgm:t>
        <a:bodyPr/>
        <a:lstStyle/>
        <a:p>
          <a:endParaRPr lang="ru-RU"/>
        </a:p>
      </dgm:t>
    </dgm:pt>
    <dgm:pt modelId="{0E9685DD-56E3-4603-B53E-777C53BB8798}" type="parTrans" cxnId="{3FC0079A-424E-4350-8AD5-D56BD016DEC9}">
      <dgm:prSet/>
      <dgm:spPr/>
      <dgm:t>
        <a:bodyPr/>
        <a:lstStyle/>
        <a:p>
          <a:endParaRPr lang="ru-RU"/>
        </a:p>
      </dgm:t>
    </dgm:pt>
    <dgm:pt modelId="{FED483B8-018B-42C5-AD46-F12FF2CC88AD}" type="sibTrans" cxnId="{A217A0E2-2357-42F7-A949-30019D2E0BA0}">
      <dgm:prSet/>
      <dgm:spPr/>
      <dgm:t>
        <a:bodyPr/>
        <a:lstStyle/>
        <a:p>
          <a:endParaRPr lang="ru-RU"/>
        </a:p>
      </dgm:t>
    </dgm:pt>
    <dgm:pt modelId="{FCB3D26C-6D00-4B0F-AC9C-470AB72B8260}" type="parTrans" cxnId="{A217A0E2-2357-42F7-A949-30019D2E0BA0}">
      <dgm:prSet/>
      <dgm:spPr/>
      <dgm:t>
        <a:bodyPr/>
        <a:lstStyle/>
        <a:p>
          <a:endParaRPr lang="ru-RU"/>
        </a:p>
      </dgm:t>
    </dgm:pt>
    <dgm:pt modelId="{65E2D4A6-6A21-46C7-ADAC-2B9FA334F37F}">
      <dgm:prSet phldrT="[Текст]" custT="1"/>
      <dgm:spPr/>
      <dgm:t>
        <a:bodyPr/>
        <a:lstStyle/>
        <a:p>
          <a:r>
            <a:rPr lang="ru-RU" sz="1800" dirty="0" err="1" smtClean="0"/>
            <a:t>гра</a:t>
          </a:r>
          <a:r>
            <a:rPr lang="ru-RU" sz="1800" dirty="0" smtClean="0"/>
            <a:t> </a:t>
          </a:r>
          <a:r>
            <a:rPr lang="ru-RU" sz="1800" dirty="0" err="1" smtClean="0"/>
            <a:t>значеннями</a:t>
          </a:r>
          <a:r>
            <a:rPr lang="ru-RU" sz="1800" dirty="0" smtClean="0"/>
            <a:t>, образами, звуками</a:t>
          </a:r>
          <a:endParaRPr lang="ru-RU" sz="1800" dirty="0"/>
        </a:p>
      </dgm:t>
    </dgm:pt>
    <dgm:pt modelId="{62582ED8-4936-4A24-8E58-D8E27EBEA5F7}" type="parTrans" cxnId="{FBB2462E-2F9E-4E97-98EF-C42CA3B2B642}">
      <dgm:prSet/>
      <dgm:spPr/>
      <dgm:t>
        <a:bodyPr/>
        <a:lstStyle/>
        <a:p>
          <a:endParaRPr lang="ru-RU"/>
        </a:p>
      </dgm:t>
    </dgm:pt>
    <dgm:pt modelId="{65BD7BA8-A664-4654-9270-13CF01C96BB5}" type="sibTrans" cxnId="{FBB2462E-2F9E-4E97-98EF-C42CA3B2B642}">
      <dgm:prSet/>
      <dgm:spPr/>
      <dgm:t>
        <a:bodyPr/>
        <a:lstStyle/>
        <a:p>
          <a:endParaRPr lang="ru-RU"/>
        </a:p>
      </dgm:t>
    </dgm:pt>
    <dgm:pt modelId="{9B392023-BA8C-40E6-9776-8D7B2E4A8987}">
      <dgm:prSet phldrT="[Текст]" custT="1"/>
      <dgm:spPr/>
      <dgm:t>
        <a:bodyPr/>
        <a:lstStyle/>
        <a:p>
          <a:r>
            <a:rPr lang="ru-RU" sz="1400" dirty="0" err="1" smtClean="0"/>
            <a:t>знайти</a:t>
          </a:r>
          <a:r>
            <a:rPr lang="ru-RU" sz="1400" dirty="0" smtClean="0"/>
            <a:t> </a:t>
          </a:r>
          <a:r>
            <a:rPr lang="ru-RU" sz="1400" dirty="0" err="1" smtClean="0"/>
            <a:t>графічну</a:t>
          </a:r>
          <a:r>
            <a:rPr lang="ru-RU" sz="1400" dirty="0" smtClean="0"/>
            <a:t> форму </a:t>
          </a:r>
          <a:r>
            <a:rPr lang="ru-RU" sz="1400" dirty="0" err="1" smtClean="0"/>
            <a:t>вірша</a:t>
          </a:r>
          <a:r>
            <a:rPr lang="ru-RU" sz="1400" dirty="0" smtClean="0"/>
            <a:t>, </a:t>
          </a:r>
          <a:r>
            <a:rPr lang="ru-RU" sz="1400" dirty="0" err="1" smtClean="0"/>
            <a:t>адекватну</a:t>
          </a:r>
          <a:r>
            <a:rPr lang="ru-RU" sz="1400" dirty="0" smtClean="0"/>
            <a:t> </a:t>
          </a:r>
          <a:r>
            <a:rPr lang="ru-RU" sz="1400" dirty="0" err="1" smtClean="0"/>
            <a:t>змістові</a:t>
          </a:r>
          <a:endParaRPr lang="ru-RU" sz="1400" dirty="0"/>
        </a:p>
      </dgm:t>
    </dgm:pt>
    <dgm:pt modelId="{5D4EDE5F-AD48-4307-988B-C5120F49B3EC}" type="parTrans" cxnId="{12B8AFEE-29A1-4BB6-B7F0-294A160F80B4}">
      <dgm:prSet/>
      <dgm:spPr/>
      <dgm:t>
        <a:bodyPr/>
        <a:lstStyle/>
        <a:p>
          <a:endParaRPr lang="ru-RU"/>
        </a:p>
      </dgm:t>
    </dgm:pt>
    <dgm:pt modelId="{E1AB77A6-AA6D-45A2-9B32-0633B778CB7D}" type="sibTrans" cxnId="{12B8AFEE-29A1-4BB6-B7F0-294A160F80B4}">
      <dgm:prSet/>
      <dgm:spPr/>
      <dgm:t>
        <a:bodyPr/>
        <a:lstStyle/>
        <a:p>
          <a:endParaRPr lang="ru-RU"/>
        </a:p>
      </dgm:t>
    </dgm:pt>
    <dgm:pt modelId="{994E281B-18F4-4E25-9412-064CD432AFD9}">
      <dgm:prSet phldrT="[Текст]" custT="1"/>
      <dgm:spPr/>
      <dgm:t>
        <a:bodyPr/>
        <a:lstStyle/>
        <a:p>
          <a:r>
            <a:rPr lang="ru-RU" sz="1800" dirty="0" err="1" smtClean="0"/>
            <a:t>багаторазовеповторення</a:t>
          </a:r>
          <a:endParaRPr lang="ru-RU" sz="1800" dirty="0"/>
        </a:p>
      </dgm:t>
    </dgm:pt>
    <dgm:pt modelId="{D410B5E9-CF74-4008-81E0-724375FFAB1E}" type="parTrans" cxnId="{A8AFABDD-DCC7-4F68-AB31-EA878009F659}">
      <dgm:prSet/>
      <dgm:spPr/>
      <dgm:t>
        <a:bodyPr/>
        <a:lstStyle/>
        <a:p>
          <a:endParaRPr lang="ru-RU"/>
        </a:p>
      </dgm:t>
    </dgm:pt>
    <dgm:pt modelId="{C5E0C55F-9DC6-4C07-BF30-7455F5E3D745}" type="sibTrans" cxnId="{A8AFABDD-DCC7-4F68-AB31-EA878009F659}">
      <dgm:prSet/>
      <dgm:spPr/>
      <dgm:t>
        <a:bodyPr/>
        <a:lstStyle/>
        <a:p>
          <a:endParaRPr lang="ru-RU"/>
        </a:p>
      </dgm:t>
    </dgm:pt>
    <dgm:pt modelId="{B4AB85D3-A303-4937-987D-D15A430F24FB}">
      <dgm:prSet phldrT="[Текст]" custT="1"/>
      <dgm:spPr/>
      <dgm:t>
        <a:bodyPr/>
        <a:lstStyle/>
        <a:p>
          <a:r>
            <a:rPr lang="ru-RU" sz="1200" dirty="0" err="1" smtClean="0"/>
            <a:t>відмова</a:t>
          </a:r>
          <a:r>
            <a:rPr lang="ru-RU" sz="1200" dirty="0" smtClean="0"/>
            <a:t> </a:t>
          </a:r>
          <a:r>
            <a:rPr lang="ru-RU" sz="1200" dirty="0" err="1" smtClean="0"/>
            <a:t>від</a:t>
          </a:r>
          <a:r>
            <a:rPr lang="ru-RU" sz="1200" dirty="0" smtClean="0"/>
            <a:t> </a:t>
          </a:r>
          <a:r>
            <a:rPr lang="ru-RU" sz="1200" dirty="0" err="1" smtClean="0"/>
            <a:t>традиційного</a:t>
          </a:r>
          <a:r>
            <a:rPr lang="ru-RU" sz="1200" dirty="0" smtClean="0"/>
            <a:t> </a:t>
          </a:r>
          <a:r>
            <a:rPr lang="ru-RU" sz="1200" dirty="0" err="1" smtClean="0"/>
            <a:t>розміру</a:t>
          </a:r>
          <a:r>
            <a:rPr lang="ru-RU" sz="1200" dirty="0" smtClean="0"/>
            <a:t>, </a:t>
          </a:r>
          <a:r>
            <a:rPr lang="ru-RU" sz="1200" dirty="0" err="1" smtClean="0"/>
            <a:t>рими</a:t>
          </a:r>
          <a:r>
            <a:rPr lang="ru-RU" sz="1200" dirty="0" smtClean="0"/>
            <a:t>, ритму, </a:t>
          </a:r>
          <a:r>
            <a:rPr lang="ru-RU" sz="1200" dirty="0" err="1" smtClean="0"/>
            <a:t>розділових</a:t>
          </a:r>
          <a:r>
            <a:rPr lang="ru-RU" sz="1200" dirty="0" smtClean="0"/>
            <a:t> </a:t>
          </a:r>
          <a:r>
            <a:rPr lang="ru-RU" sz="1200" dirty="0" err="1" smtClean="0"/>
            <a:t>знаків</a:t>
          </a:r>
          <a:endParaRPr lang="ru-RU" sz="1200" dirty="0"/>
        </a:p>
      </dgm:t>
    </dgm:pt>
    <dgm:pt modelId="{79381BA5-CD21-4FA0-9AA1-06DC5F31B608}" type="parTrans" cxnId="{45B099A1-211C-4DEC-B017-192CDA86064F}">
      <dgm:prSet/>
      <dgm:spPr/>
      <dgm:t>
        <a:bodyPr/>
        <a:lstStyle/>
        <a:p>
          <a:endParaRPr lang="ru-RU"/>
        </a:p>
      </dgm:t>
    </dgm:pt>
    <dgm:pt modelId="{2E8A1799-6AC0-45F6-8118-9CCC73D817DE}" type="sibTrans" cxnId="{45B099A1-211C-4DEC-B017-192CDA86064F}">
      <dgm:prSet/>
      <dgm:spPr/>
      <dgm:t>
        <a:bodyPr/>
        <a:lstStyle/>
        <a:p>
          <a:endParaRPr lang="ru-RU"/>
        </a:p>
      </dgm:t>
    </dgm:pt>
    <dgm:pt modelId="{34348E6C-E33D-4810-BCD9-D688434873F0}" type="pres">
      <dgm:prSet presAssocID="{A090AFBF-35D6-41DE-A189-12E705D869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B5029-DA8B-4403-A257-D99C3EE45139}" type="pres">
      <dgm:prSet presAssocID="{A090AFBF-35D6-41DE-A189-12E705D86982}" presName="radial" presStyleCnt="0">
        <dgm:presLayoutVars>
          <dgm:animLvl val="ctr"/>
        </dgm:presLayoutVars>
      </dgm:prSet>
      <dgm:spPr/>
    </dgm:pt>
    <dgm:pt modelId="{1B169EC3-6134-4453-84AF-201BF9F82C3A}" type="pres">
      <dgm:prSet presAssocID="{A07F921C-3089-43A0-B8A8-D1D14E7B641F}" presName="centerShape" presStyleLbl="vennNode1" presStyleIdx="0" presStyleCnt="8"/>
      <dgm:spPr/>
      <dgm:t>
        <a:bodyPr/>
        <a:lstStyle/>
        <a:p>
          <a:endParaRPr lang="ru-RU"/>
        </a:p>
      </dgm:t>
    </dgm:pt>
    <dgm:pt modelId="{DDF18BEE-775D-4AD3-957C-845A46E78256}" type="pres">
      <dgm:prSet presAssocID="{FF3E4D06-C235-4C91-ADA1-5E4793A20198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5EB53-CDA2-4DDA-A332-284940DC30C9}" type="pres">
      <dgm:prSet presAssocID="{D5ADC1EF-673F-4B6D-89DB-A942BA309A9A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6DD66-F7C3-4B32-BA5E-F11D7D7DF4DE}" type="pres">
      <dgm:prSet presAssocID="{D6BB87C1-2903-4083-8F86-AF941DDAC871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EF58E-C483-4454-A3CC-6094E56AAF0F}" type="pres">
      <dgm:prSet presAssocID="{9B392023-BA8C-40E6-9776-8D7B2E4A8987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9BC7E-5557-4306-ACC6-3E35F5E1FB98}" type="pres">
      <dgm:prSet presAssocID="{994E281B-18F4-4E25-9412-064CD432AFD9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534A08-9800-441D-8D3E-2C6F3EB210EA}" type="pres">
      <dgm:prSet presAssocID="{65E2D4A6-6A21-46C7-ADAC-2B9FA334F37F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A19C49-7FAC-43C4-A071-43916C675361}" type="pres">
      <dgm:prSet presAssocID="{B4AB85D3-A303-4937-987D-D15A430F24FB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0130C3-C2AE-4E38-866D-5618D0B472D7}" type="presOf" srcId="{FF3E4D06-C235-4C91-ADA1-5E4793A20198}" destId="{DDF18BEE-775D-4AD3-957C-845A46E78256}" srcOrd="0" destOrd="0" presId="urn:microsoft.com/office/officeart/2005/8/layout/radial3"/>
    <dgm:cxn modelId="{FD638C86-0CDA-4313-8735-FB919EAC1B77}" type="presOf" srcId="{994E281B-18F4-4E25-9412-064CD432AFD9}" destId="{34F9BC7E-5557-4306-ACC6-3E35F5E1FB98}" srcOrd="0" destOrd="0" presId="urn:microsoft.com/office/officeart/2005/8/layout/radial3"/>
    <dgm:cxn modelId="{9523BD75-65D2-4F82-9531-6588A26DE9F2}" srcId="{A090AFBF-35D6-41DE-A189-12E705D86982}" destId="{A07F921C-3089-43A0-B8A8-D1D14E7B641F}" srcOrd="0" destOrd="0" parTransId="{57B0498B-837C-43DD-9C33-7E9117434D2C}" sibTransId="{7975054A-7ECD-4649-B668-B9A3718DF316}"/>
    <dgm:cxn modelId="{1230A29B-CE91-45A9-B9EF-5E16D1373CB9}" type="presOf" srcId="{A07F921C-3089-43A0-B8A8-D1D14E7B641F}" destId="{1B169EC3-6134-4453-84AF-201BF9F82C3A}" srcOrd="0" destOrd="0" presId="urn:microsoft.com/office/officeart/2005/8/layout/radial3"/>
    <dgm:cxn modelId="{C8463829-92D0-4A94-BCB5-2246F81ABC99}" type="presOf" srcId="{B4AB85D3-A303-4937-987D-D15A430F24FB}" destId="{B8A19C49-7FAC-43C4-A071-43916C675361}" srcOrd="0" destOrd="0" presId="urn:microsoft.com/office/officeart/2005/8/layout/radial3"/>
    <dgm:cxn modelId="{12B8AFEE-29A1-4BB6-B7F0-294A160F80B4}" srcId="{A07F921C-3089-43A0-B8A8-D1D14E7B641F}" destId="{9B392023-BA8C-40E6-9776-8D7B2E4A8987}" srcOrd="3" destOrd="0" parTransId="{5D4EDE5F-AD48-4307-988B-C5120F49B3EC}" sibTransId="{E1AB77A6-AA6D-45A2-9B32-0633B778CB7D}"/>
    <dgm:cxn modelId="{ED96070B-C2D0-45F1-BF44-D4771C6FC272}" type="presOf" srcId="{A090AFBF-35D6-41DE-A189-12E705D86982}" destId="{34348E6C-E33D-4810-BCD9-D688434873F0}" srcOrd="0" destOrd="0" presId="urn:microsoft.com/office/officeart/2005/8/layout/radial3"/>
    <dgm:cxn modelId="{C754B569-E3AA-4DA8-BCDD-A7FE2D13EC1B}" type="presOf" srcId="{9B392023-BA8C-40E6-9776-8D7B2E4A8987}" destId="{011EF58E-C483-4454-A3CC-6094E56AAF0F}" srcOrd="0" destOrd="0" presId="urn:microsoft.com/office/officeart/2005/8/layout/radial3"/>
    <dgm:cxn modelId="{EDBCD6E8-4232-4586-9EB3-A584AC1D9349}" srcId="{A07F921C-3089-43A0-B8A8-D1D14E7B641F}" destId="{D6BB87C1-2903-4083-8F86-AF941DDAC871}" srcOrd="2" destOrd="0" parTransId="{BE8FF03B-2F9F-423A-B70A-DBBB856CF117}" sibTransId="{0DA139DD-6C4B-4DAB-92D9-0A7D782716BC}"/>
    <dgm:cxn modelId="{FBB2462E-2F9E-4E97-98EF-C42CA3B2B642}" srcId="{A07F921C-3089-43A0-B8A8-D1D14E7B641F}" destId="{65E2D4A6-6A21-46C7-ADAC-2B9FA334F37F}" srcOrd="5" destOrd="0" parTransId="{62582ED8-4936-4A24-8E58-D8E27EBEA5F7}" sibTransId="{65BD7BA8-A664-4654-9270-13CF01C96BB5}"/>
    <dgm:cxn modelId="{DA6A0568-2D11-4E89-87A0-DC9CD7F8B72E}" type="presOf" srcId="{D5ADC1EF-673F-4B6D-89DB-A942BA309A9A}" destId="{AD75EB53-CDA2-4DDA-A332-284940DC30C9}" srcOrd="0" destOrd="0" presId="urn:microsoft.com/office/officeart/2005/8/layout/radial3"/>
    <dgm:cxn modelId="{3FC0079A-424E-4350-8AD5-D56BD016DEC9}" srcId="{A07F921C-3089-43A0-B8A8-D1D14E7B641F}" destId="{D5ADC1EF-673F-4B6D-89DB-A942BA309A9A}" srcOrd="1" destOrd="0" parTransId="{0E9685DD-56E3-4603-B53E-777C53BB8798}" sibTransId="{3AC7816C-62A3-4F53-AB9B-780D7CF13089}"/>
    <dgm:cxn modelId="{A8AFABDD-DCC7-4F68-AB31-EA878009F659}" srcId="{A07F921C-3089-43A0-B8A8-D1D14E7B641F}" destId="{994E281B-18F4-4E25-9412-064CD432AFD9}" srcOrd="4" destOrd="0" parTransId="{D410B5E9-CF74-4008-81E0-724375FFAB1E}" sibTransId="{C5E0C55F-9DC6-4C07-BF30-7455F5E3D745}"/>
    <dgm:cxn modelId="{EF70C5BD-4037-49B9-BAE7-9FCFBB84C43E}" type="presOf" srcId="{D6BB87C1-2903-4083-8F86-AF941DDAC871}" destId="{90D6DD66-F7C3-4B32-BA5E-F11D7D7DF4DE}" srcOrd="0" destOrd="0" presId="urn:microsoft.com/office/officeart/2005/8/layout/radial3"/>
    <dgm:cxn modelId="{45B099A1-211C-4DEC-B017-192CDA86064F}" srcId="{A07F921C-3089-43A0-B8A8-D1D14E7B641F}" destId="{B4AB85D3-A303-4937-987D-D15A430F24FB}" srcOrd="6" destOrd="0" parTransId="{79381BA5-CD21-4FA0-9AA1-06DC5F31B608}" sibTransId="{2E8A1799-6AC0-45F6-8118-9CCC73D817DE}"/>
    <dgm:cxn modelId="{A217A0E2-2357-42F7-A949-30019D2E0BA0}" srcId="{A07F921C-3089-43A0-B8A8-D1D14E7B641F}" destId="{FF3E4D06-C235-4C91-ADA1-5E4793A20198}" srcOrd="0" destOrd="0" parTransId="{FCB3D26C-6D00-4B0F-AC9C-470AB72B8260}" sibTransId="{FED483B8-018B-42C5-AD46-F12FF2CC88AD}"/>
    <dgm:cxn modelId="{F01B7DA3-4DC5-4C37-A44A-18E786D46631}" type="presOf" srcId="{65E2D4A6-6A21-46C7-ADAC-2B9FA334F37F}" destId="{82534A08-9800-441D-8D3E-2C6F3EB210EA}" srcOrd="0" destOrd="0" presId="urn:microsoft.com/office/officeart/2005/8/layout/radial3"/>
    <dgm:cxn modelId="{97CCCDBB-A308-4D99-807C-E5EA6EC47470}" type="presParOf" srcId="{34348E6C-E33D-4810-BCD9-D688434873F0}" destId="{55AB5029-DA8B-4403-A257-D99C3EE45139}" srcOrd="0" destOrd="0" presId="urn:microsoft.com/office/officeart/2005/8/layout/radial3"/>
    <dgm:cxn modelId="{F4E1B637-1102-4DC0-8E56-87EF9EF7BDC7}" type="presParOf" srcId="{55AB5029-DA8B-4403-A257-D99C3EE45139}" destId="{1B169EC3-6134-4453-84AF-201BF9F82C3A}" srcOrd="0" destOrd="0" presId="urn:microsoft.com/office/officeart/2005/8/layout/radial3"/>
    <dgm:cxn modelId="{F8EEA42E-665D-43C4-A6FC-3B96D9D827E2}" type="presParOf" srcId="{55AB5029-DA8B-4403-A257-D99C3EE45139}" destId="{DDF18BEE-775D-4AD3-957C-845A46E78256}" srcOrd="1" destOrd="0" presId="urn:microsoft.com/office/officeart/2005/8/layout/radial3"/>
    <dgm:cxn modelId="{B88F3EAB-D15B-41E4-B65D-3DE4F46A55F7}" type="presParOf" srcId="{55AB5029-DA8B-4403-A257-D99C3EE45139}" destId="{AD75EB53-CDA2-4DDA-A332-284940DC30C9}" srcOrd="2" destOrd="0" presId="urn:microsoft.com/office/officeart/2005/8/layout/radial3"/>
    <dgm:cxn modelId="{B4AB4732-6553-4B16-B40D-A1AB4E324D76}" type="presParOf" srcId="{55AB5029-DA8B-4403-A257-D99C3EE45139}" destId="{90D6DD66-F7C3-4B32-BA5E-F11D7D7DF4DE}" srcOrd="3" destOrd="0" presId="urn:microsoft.com/office/officeart/2005/8/layout/radial3"/>
    <dgm:cxn modelId="{EC1EECFE-B885-4368-AC32-75D0413BAC4F}" type="presParOf" srcId="{55AB5029-DA8B-4403-A257-D99C3EE45139}" destId="{011EF58E-C483-4454-A3CC-6094E56AAF0F}" srcOrd="4" destOrd="0" presId="urn:microsoft.com/office/officeart/2005/8/layout/radial3"/>
    <dgm:cxn modelId="{3993BF74-4DF9-4002-BE63-609A33945EF2}" type="presParOf" srcId="{55AB5029-DA8B-4403-A257-D99C3EE45139}" destId="{34F9BC7E-5557-4306-ACC6-3E35F5E1FB98}" srcOrd="5" destOrd="0" presId="urn:microsoft.com/office/officeart/2005/8/layout/radial3"/>
    <dgm:cxn modelId="{067579AD-7F49-4A8B-A4A8-97C3E027868C}" type="presParOf" srcId="{55AB5029-DA8B-4403-A257-D99C3EE45139}" destId="{82534A08-9800-441D-8D3E-2C6F3EB210EA}" srcOrd="6" destOrd="0" presId="urn:microsoft.com/office/officeart/2005/8/layout/radial3"/>
    <dgm:cxn modelId="{72CEA280-E238-48A5-B8CC-AAA74E282A28}" type="presParOf" srcId="{55AB5029-DA8B-4403-A257-D99C3EE45139}" destId="{B8A19C49-7FAC-43C4-A071-43916C675361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vList5" loCatId="list" qsTypeId="urn:microsoft.com/office/officeart/2005/8/quickstyle/3d4" qsCatId="3D" csTypeId="urn:microsoft.com/office/officeart/2005/8/colors/colorful2" csCatId="colorful" phldr="1"/>
      <dgm:spPr/>
      <dgm:t>
        <a:bodyPr/>
        <a:lstStyle>
          <a:extLst/>
        </a:lstStyle>
        <a:p>
          <a:endParaRPr lang="ru-RU"/>
        </a:p>
      </dgm:t>
    </dgm:pt>
    <dgm:pt modelId="{F9A846BA-06FB-46AF-80ED-5EA0073A08FA}">
      <dgm:prSet phldrT="[Text]" custT="1"/>
      <dgm:spPr/>
      <dgm:t>
        <a:bodyPr/>
        <a:lstStyle>
          <a:extLst/>
        </a:lstStyle>
        <a:p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Авагардиські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групи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:</a:t>
          </a:r>
          <a:endParaRPr lang="ru-RU" sz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ru-RU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ru-RU"/>
        </a:p>
      </dgm:t>
    </dgm:pt>
    <dgm:pt modelId="{EEAC5454-17B5-4D85-BCE1-959BDDA8C69B}">
      <dgm:prSet phldrT="[Text]" custT="1"/>
      <dgm:spPr/>
      <dgm:t>
        <a:bodyPr/>
        <a:lstStyle>
          <a:extLst/>
        </a:lstStyle>
        <a:p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У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Польщі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:</a:t>
          </a:r>
          <a:endParaRPr lang="ru-RU" sz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365EF4FE-9880-475C-9E8F-9A0159327069}" type="parTrans" cxnId="{513FDC61-4C4C-42D5-84E0-79DF52788131}">
      <dgm:prSet/>
      <dgm:spPr/>
      <dgm:t>
        <a:bodyPr/>
        <a:lstStyle/>
        <a:p>
          <a:endParaRPr lang="ru-RU"/>
        </a:p>
      </dgm:t>
    </dgm:pt>
    <dgm:pt modelId="{9D190E95-3294-4715-A1C7-4AF285F524DF}" type="sibTrans" cxnId="{513FDC61-4C4C-42D5-84E0-79DF52788131}">
      <dgm:prSet/>
      <dgm:spPr/>
      <dgm:t>
        <a:bodyPr/>
        <a:lstStyle/>
        <a:p>
          <a:endParaRPr lang="ru-RU"/>
        </a:p>
      </dgm:t>
    </dgm:pt>
    <dgm:pt modelId="{780F7CE2-B4C2-4D3B-9758-8D326E72F14A}">
      <dgm:prSet phldrT="[Text]" custT="1"/>
      <dgm:spPr/>
      <dgm:t>
        <a:bodyPr/>
        <a:lstStyle>
          <a:extLst/>
        </a:lstStyle>
        <a:p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«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Аспанфут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»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і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 «Авангард» (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В.Поліщук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О.Левада, Г.Чернов,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В.Ярина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) </a:t>
          </a:r>
          <a:endParaRPr lang="ru-RU" sz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EC2656E2-B599-4605-8AE6-FC6D47DE3786}" type="parTrans" cxnId="{265085CB-E519-403B-B0AC-A7181E145F32}">
      <dgm:prSet/>
      <dgm:spPr/>
      <dgm:t>
        <a:bodyPr/>
        <a:lstStyle/>
        <a:p>
          <a:endParaRPr lang="ru-RU"/>
        </a:p>
      </dgm:t>
    </dgm:pt>
    <dgm:pt modelId="{7DEC4BA7-83A5-4B8B-8D66-CFDFCE3B4C6C}" type="sibTrans" cxnId="{265085CB-E519-403B-B0AC-A7181E145F32}">
      <dgm:prSet/>
      <dgm:spPr/>
      <dgm:t>
        <a:bodyPr/>
        <a:lstStyle/>
        <a:p>
          <a:endParaRPr lang="ru-RU"/>
        </a:p>
      </dgm:t>
    </dgm:pt>
    <dgm:pt modelId="{F67D5AAC-29F8-4F53-A0B3-05AABC420087}">
      <dgm:prSet phldrT="[Text]" custT="1"/>
      <dgm:spPr/>
      <dgm:t>
        <a:bodyPr/>
        <a:lstStyle>
          <a:extLst/>
        </a:lstStyle>
        <a:p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Група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"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Краківських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авангардистів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" (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Ю.Пшибось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Т.Пейпер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)</a:t>
          </a:r>
          <a:endParaRPr lang="ru-RU" sz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35743BF5-5FF5-4309-87EE-E826249D499F}" type="parTrans" cxnId="{CD03EFD1-F399-49F1-8E4D-BB6D487E8EE4}">
      <dgm:prSet/>
      <dgm:spPr/>
      <dgm:t>
        <a:bodyPr/>
        <a:lstStyle/>
        <a:p>
          <a:endParaRPr lang="ru-RU"/>
        </a:p>
      </dgm:t>
    </dgm:pt>
    <dgm:pt modelId="{4A46F7B1-29BA-4C8A-8A11-1D8C918795DE}" type="sibTrans" cxnId="{CD03EFD1-F399-49F1-8E4D-BB6D487E8EE4}">
      <dgm:prSet/>
      <dgm:spPr/>
      <dgm:t>
        <a:bodyPr/>
        <a:lstStyle/>
        <a:p>
          <a:endParaRPr lang="ru-RU"/>
        </a:p>
      </dgm:t>
    </dgm:pt>
    <dgm:pt modelId="{61F116F9-8BF1-4A90-99BA-6B9E9882A615}">
      <dgm:prSet phldrT="[Text]" custT="1"/>
      <dgm:spPr/>
      <dgm:t>
        <a:bodyPr/>
        <a:lstStyle>
          <a:extLst/>
        </a:lstStyle>
        <a:p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У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Чехії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:</a:t>
          </a:r>
          <a:endParaRPr lang="ru-RU" sz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6032BBF2-FC4C-4403-9BEC-116B877FFE21}" type="parTrans" cxnId="{6AA20099-BFCA-4C4C-90DC-76D14A4C32ED}">
      <dgm:prSet/>
      <dgm:spPr/>
      <dgm:t>
        <a:bodyPr/>
        <a:lstStyle/>
        <a:p>
          <a:endParaRPr lang="ru-RU"/>
        </a:p>
      </dgm:t>
    </dgm:pt>
    <dgm:pt modelId="{D6DB9658-BB27-4214-9468-05D5DB685D76}" type="sibTrans" cxnId="{6AA20099-BFCA-4C4C-90DC-76D14A4C32ED}">
      <dgm:prSet/>
      <dgm:spPr/>
      <dgm:t>
        <a:bodyPr/>
        <a:lstStyle/>
        <a:p>
          <a:endParaRPr lang="ru-RU"/>
        </a:p>
      </dgm:t>
    </dgm:pt>
    <dgm:pt modelId="{2EC2D4A7-DFE6-423D-9D2C-2D3ED0EBFB2F}">
      <dgm:prSet phldrT="[Text]" custT="1"/>
      <dgm:spPr/>
      <dgm:t>
        <a:bodyPr/>
        <a:lstStyle>
          <a:extLst/>
        </a:lstStyle>
        <a:p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Авангардистська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програма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поетизму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– 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Незвал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(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Я.Смрек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Я.Грушевський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.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Т.Гашпар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)</a:t>
          </a:r>
          <a:endParaRPr lang="ru-RU" sz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25730503-5279-488E-852C-AF33007E6817}" type="parTrans" cxnId="{7E4D76A7-1E96-47C6-AB7B-6317513B4F15}">
      <dgm:prSet/>
      <dgm:spPr/>
      <dgm:t>
        <a:bodyPr/>
        <a:lstStyle/>
        <a:p>
          <a:endParaRPr lang="ru-RU"/>
        </a:p>
      </dgm:t>
    </dgm:pt>
    <dgm:pt modelId="{F7E65360-287A-4B69-B14D-3810022D6680}" type="sibTrans" cxnId="{7E4D76A7-1E96-47C6-AB7B-6317513B4F15}">
      <dgm:prSet/>
      <dgm:spPr/>
      <dgm:t>
        <a:bodyPr/>
        <a:lstStyle/>
        <a:p>
          <a:endParaRPr lang="ru-RU"/>
        </a:p>
      </dgm:t>
    </dgm:pt>
    <dgm:pt modelId="{EB5DE03D-5FF6-41AE-AE9D-FED78F2A837E}">
      <dgm:prSet phldrT="[Text]" custT="1"/>
      <dgm:spPr/>
      <dgm:t>
        <a:bodyPr/>
        <a:lstStyle>
          <a:extLst/>
        </a:lstStyle>
        <a:p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В 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Угорщині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:</a:t>
          </a:r>
          <a:endParaRPr lang="ru-RU" sz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03AC6553-1FCF-490E-94E3-A49E1AF7C9C0}" type="parTrans" cxnId="{0F9C1C91-183D-4111-86FD-8A6E6072C953}">
      <dgm:prSet/>
      <dgm:spPr/>
      <dgm:t>
        <a:bodyPr/>
        <a:lstStyle/>
        <a:p>
          <a:endParaRPr lang="ru-RU"/>
        </a:p>
      </dgm:t>
    </dgm:pt>
    <dgm:pt modelId="{586D6B77-375D-40AD-ACFC-A30F972EE12B}" type="sibTrans" cxnId="{0F9C1C91-183D-4111-86FD-8A6E6072C953}">
      <dgm:prSet/>
      <dgm:spPr/>
      <dgm:t>
        <a:bodyPr/>
        <a:lstStyle/>
        <a:p>
          <a:endParaRPr lang="ru-RU"/>
        </a:p>
      </dgm:t>
    </dgm:pt>
    <dgm:pt modelId="{25F3F15B-7155-47A0-B1F4-3536C7CFB541}">
      <dgm:prSet phldrT="[Text]" custT="1"/>
      <dgm:spPr/>
      <dgm:t>
        <a:bodyPr/>
        <a:lstStyle>
          <a:extLst/>
        </a:lstStyle>
        <a:p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Часопис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 «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Нігат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»: «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Захід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» (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Е.Аді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. М.Бабич,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А.Тоот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Ж.Моріц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Л.Сабо)</a:t>
          </a:r>
          <a:endParaRPr lang="ru-RU" sz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CA407A36-8D6A-4545-82C0-11EC09D6EC88}" type="parTrans" cxnId="{01E9A924-6878-44A2-AB6E-4FB3AC0593AF}">
      <dgm:prSet/>
      <dgm:spPr/>
      <dgm:t>
        <a:bodyPr/>
        <a:lstStyle/>
        <a:p>
          <a:endParaRPr lang="ru-RU"/>
        </a:p>
      </dgm:t>
    </dgm:pt>
    <dgm:pt modelId="{BAEDDC2C-119F-4F5B-9706-5D701CE17418}" type="sibTrans" cxnId="{01E9A924-6878-44A2-AB6E-4FB3AC0593AF}">
      <dgm:prSet/>
      <dgm:spPr/>
      <dgm:t>
        <a:bodyPr/>
        <a:lstStyle/>
        <a:p>
          <a:endParaRPr lang="ru-RU"/>
        </a:p>
      </dgm:t>
    </dgm:pt>
    <dgm:pt modelId="{32638B31-2968-42F9-827E-606DF28C05F8}">
      <dgm:prSet phldrT="[Text]" custT="1"/>
      <dgm:spPr/>
      <dgm:t>
        <a:bodyPr/>
        <a:lstStyle>
          <a:extLst/>
        </a:lstStyle>
        <a:p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В 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Німеччині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:</a:t>
          </a:r>
          <a:endParaRPr lang="ru-RU" sz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6666F754-BE09-41AA-9B41-D4CC679AFD52}" type="parTrans" cxnId="{C6E2B025-BDE1-4DF3-9F67-9E539FE3A20E}">
      <dgm:prSet/>
      <dgm:spPr/>
      <dgm:t>
        <a:bodyPr/>
        <a:lstStyle/>
        <a:p>
          <a:endParaRPr lang="ru-RU"/>
        </a:p>
      </dgm:t>
    </dgm:pt>
    <dgm:pt modelId="{5DC968F6-0FF9-44F0-9DB8-CC8C0B47B667}" type="sibTrans" cxnId="{C6E2B025-BDE1-4DF3-9F67-9E539FE3A20E}">
      <dgm:prSet/>
      <dgm:spPr/>
      <dgm:t>
        <a:bodyPr/>
        <a:lstStyle/>
        <a:p>
          <a:endParaRPr lang="ru-RU"/>
        </a:p>
      </dgm:t>
    </dgm:pt>
    <dgm:pt modelId="{0EBBA998-56AC-4C96-9F39-717315E991C5}">
      <dgm:prSet phldrT="[Text]" custT="1"/>
      <dgm:spPr/>
      <dgm:t>
        <a:bodyPr/>
        <a:lstStyle>
          <a:extLst/>
        </a:lstStyle>
        <a:p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Літературні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групи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 «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активістів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»,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неопатетиків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футуристів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абстракціоністів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 (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Ф.Велекінл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 Г.Кайзер, 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Е.Толлер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 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Г.Гайм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 П.Цех,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Й.Бехер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)</a:t>
          </a:r>
          <a:endParaRPr lang="ru-RU" sz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82A366EA-7A03-4820-8403-C0C79792769D}" type="parTrans" cxnId="{96D3E211-80A5-4A97-A463-801C190D8FD0}">
      <dgm:prSet/>
      <dgm:spPr/>
      <dgm:t>
        <a:bodyPr/>
        <a:lstStyle/>
        <a:p>
          <a:endParaRPr lang="ru-RU"/>
        </a:p>
      </dgm:t>
    </dgm:pt>
    <dgm:pt modelId="{B1EEA36A-A54E-4F16-BB72-2F81B548DF4B}" type="sibTrans" cxnId="{96D3E211-80A5-4A97-A463-801C190D8FD0}">
      <dgm:prSet/>
      <dgm:spPr/>
      <dgm:t>
        <a:bodyPr/>
        <a:lstStyle/>
        <a:p>
          <a:endParaRPr lang="ru-RU"/>
        </a:p>
      </dgm:t>
    </dgm:pt>
    <dgm:pt modelId="{56539261-3782-410A-A7B7-F00AC0520D95}">
      <dgm:prSet phldrT="[Text]" custT="1"/>
      <dgm:spPr/>
      <dgm:t>
        <a:bodyPr/>
        <a:lstStyle>
          <a:extLst/>
        </a:lstStyle>
        <a:p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В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Латинській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Америці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:</a:t>
          </a:r>
          <a:endParaRPr lang="ru-RU" sz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B31FBC18-BBDA-4D27-9A6B-3A5D374295E9}" type="parTrans" cxnId="{1B0E0C99-0682-4302-B285-F56670A33CBC}">
      <dgm:prSet/>
      <dgm:spPr/>
      <dgm:t>
        <a:bodyPr/>
        <a:lstStyle/>
        <a:p>
          <a:endParaRPr lang="ru-RU"/>
        </a:p>
      </dgm:t>
    </dgm:pt>
    <dgm:pt modelId="{D4C5B2A3-81B5-48EE-885E-91FD7BA385F6}" type="sibTrans" cxnId="{1B0E0C99-0682-4302-B285-F56670A33CBC}">
      <dgm:prSet/>
      <dgm:spPr/>
      <dgm:t>
        <a:bodyPr/>
        <a:lstStyle/>
        <a:p>
          <a:endParaRPr lang="ru-RU"/>
        </a:p>
      </dgm:t>
    </dgm:pt>
    <dgm:pt modelId="{46409783-F4E8-49BB-A3AC-31F7ED9ECA62}">
      <dgm:prSet phldrT="[Text]" custT="1"/>
      <dgm:spPr/>
      <dgm:t>
        <a:bodyPr/>
        <a:lstStyle>
          <a:extLst/>
        </a:lstStyle>
        <a:p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Проявився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в 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в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 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поезії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(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В.Уйдобро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П.Неруда (</a:t>
          </a:r>
          <a:r>
            <a:rPr lang="ru-RU" sz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Чілі</a:t>
          </a:r>
          <a:r>
            <a:rPr lang="ru-RU" sz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), Х. Л. Борхес (Аргентина))</a:t>
          </a:r>
          <a:endParaRPr lang="ru-RU" sz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gm:t>
    </dgm:pt>
    <dgm:pt modelId="{50EE5990-4656-4D51-B7BC-E7423DB7FFC3}" type="parTrans" cxnId="{EA23453D-D95C-414A-8AF1-B90F91B45E11}">
      <dgm:prSet/>
      <dgm:spPr/>
      <dgm:t>
        <a:bodyPr/>
        <a:lstStyle/>
        <a:p>
          <a:endParaRPr lang="ru-RU"/>
        </a:p>
      </dgm:t>
    </dgm:pt>
    <dgm:pt modelId="{0EBE6695-E8E5-4903-99E1-8E030389C56B}" type="sibTrans" cxnId="{EA23453D-D95C-414A-8AF1-B90F91B45E11}">
      <dgm:prSet/>
      <dgm:spPr/>
      <dgm:t>
        <a:bodyPr/>
        <a:lstStyle/>
        <a:p>
          <a:endParaRPr lang="ru-RU"/>
        </a:p>
      </dgm:t>
    </dgm:pt>
    <dgm:pt modelId="{D2659CF5-A8DE-4B32-8A3F-C1965019D746}" type="pres">
      <dgm:prSet presAssocID="{105D35E0-9A5D-4EB8-8A48-4ED52D2D6E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892C61-024C-4FC7-86F7-81DD4CF9B968}" type="pres">
      <dgm:prSet presAssocID="{F9A846BA-06FB-46AF-80ED-5EA0073A08FA}" presName="linNode" presStyleCnt="0"/>
      <dgm:spPr/>
      <dgm:t>
        <a:bodyPr/>
        <a:lstStyle/>
        <a:p>
          <a:endParaRPr lang="ru-RU"/>
        </a:p>
      </dgm:t>
    </dgm:pt>
    <dgm:pt modelId="{FCD97501-2929-4D67-B0C5-73E5D20E5770}" type="pres">
      <dgm:prSet presAssocID="{F9A846BA-06FB-46AF-80ED-5EA0073A08FA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25514-CB63-45AB-8E4D-E85E071D95F7}" type="pres">
      <dgm:prSet presAssocID="{F9A846BA-06FB-46AF-80ED-5EA0073A08FA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6A1C7-430F-4CB9-BE6E-AAC21546632C}" type="pres">
      <dgm:prSet presAssocID="{D054D334-137E-4116-BF8C-3B5A64D95A38}" presName="sp" presStyleCnt="0"/>
      <dgm:spPr/>
      <dgm:t>
        <a:bodyPr/>
        <a:lstStyle/>
        <a:p>
          <a:endParaRPr lang="ru-RU"/>
        </a:p>
      </dgm:t>
    </dgm:pt>
    <dgm:pt modelId="{2FF308F1-35D7-4ECF-919D-92B7DA7766FE}" type="pres">
      <dgm:prSet presAssocID="{EEAC5454-17B5-4D85-BCE1-959BDDA8C69B}" presName="linNode" presStyleCnt="0"/>
      <dgm:spPr/>
      <dgm:t>
        <a:bodyPr/>
        <a:lstStyle/>
        <a:p>
          <a:endParaRPr lang="ru-RU"/>
        </a:p>
      </dgm:t>
    </dgm:pt>
    <dgm:pt modelId="{26CF2C63-D625-4DF2-9ED3-5F061AFA17BC}" type="pres">
      <dgm:prSet presAssocID="{EEAC5454-17B5-4D85-BCE1-959BDDA8C69B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A88E0-190E-4804-97B1-B5BA70B297D1}" type="pres">
      <dgm:prSet presAssocID="{EEAC5454-17B5-4D85-BCE1-959BDDA8C69B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EC1DD0-71EA-4F33-9A2D-01D4379E3639}" type="pres">
      <dgm:prSet presAssocID="{9D190E95-3294-4715-A1C7-4AF285F524DF}" presName="sp" presStyleCnt="0"/>
      <dgm:spPr/>
      <dgm:t>
        <a:bodyPr/>
        <a:lstStyle/>
        <a:p>
          <a:endParaRPr lang="ru-RU"/>
        </a:p>
      </dgm:t>
    </dgm:pt>
    <dgm:pt modelId="{8647F63D-60A5-42DA-8592-6E87A21B5B13}" type="pres">
      <dgm:prSet presAssocID="{61F116F9-8BF1-4A90-99BA-6B9E9882A615}" presName="linNode" presStyleCnt="0"/>
      <dgm:spPr/>
      <dgm:t>
        <a:bodyPr/>
        <a:lstStyle/>
        <a:p>
          <a:endParaRPr lang="ru-RU"/>
        </a:p>
      </dgm:t>
    </dgm:pt>
    <dgm:pt modelId="{509950B1-DD67-4DC1-963E-2FFE623EDF2C}" type="pres">
      <dgm:prSet presAssocID="{61F116F9-8BF1-4A90-99BA-6B9E9882A615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0CF-B165-41F5-95F4-F1C38463E15D}" type="pres">
      <dgm:prSet presAssocID="{61F116F9-8BF1-4A90-99BA-6B9E9882A615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B3943-284E-4EDF-B8A3-B25329A43BA7}" type="pres">
      <dgm:prSet presAssocID="{D6DB9658-BB27-4214-9468-05D5DB685D76}" presName="sp" presStyleCnt="0"/>
      <dgm:spPr/>
      <dgm:t>
        <a:bodyPr/>
        <a:lstStyle/>
        <a:p>
          <a:endParaRPr lang="ru-RU"/>
        </a:p>
      </dgm:t>
    </dgm:pt>
    <dgm:pt modelId="{9AD8B6BA-DA5E-4671-8AAE-0AEDF0D2D08E}" type="pres">
      <dgm:prSet presAssocID="{EB5DE03D-5FF6-41AE-AE9D-FED78F2A837E}" presName="linNode" presStyleCnt="0"/>
      <dgm:spPr/>
      <dgm:t>
        <a:bodyPr/>
        <a:lstStyle/>
        <a:p>
          <a:endParaRPr lang="ru-RU"/>
        </a:p>
      </dgm:t>
    </dgm:pt>
    <dgm:pt modelId="{D59E4B52-58A2-403A-B265-A6D49C684B1E}" type="pres">
      <dgm:prSet presAssocID="{EB5DE03D-5FF6-41AE-AE9D-FED78F2A837E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516C5-4E89-4711-BF39-C0B754BFE7DD}" type="pres">
      <dgm:prSet presAssocID="{EB5DE03D-5FF6-41AE-AE9D-FED78F2A837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A29FD-FABF-4883-BF0D-A2E155B3F8BC}" type="pres">
      <dgm:prSet presAssocID="{586D6B77-375D-40AD-ACFC-A30F972EE12B}" presName="sp" presStyleCnt="0"/>
      <dgm:spPr/>
      <dgm:t>
        <a:bodyPr/>
        <a:lstStyle/>
        <a:p>
          <a:endParaRPr lang="ru-RU"/>
        </a:p>
      </dgm:t>
    </dgm:pt>
    <dgm:pt modelId="{043819E4-B0F6-40D8-AAE9-B17A1F24E9CC}" type="pres">
      <dgm:prSet presAssocID="{32638B31-2968-42F9-827E-606DF28C05F8}" presName="linNode" presStyleCnt="0"/>
      <dgm:spPr/>
      <dgm:t>
        <a:bodyPr/>
        <a:lstStyle/>
        <a:p>
          <a:endParaRPr lang="ru-RU"/>
        </a:p>
      </dgm:t>
    </dgm:pt>
    <dgm:pt modelId="{5D50D322-C03B-4E3C-A011-94DAF9D6A9CD}" type="pres">
      <dgm:prSet presAssocID="{32638B31-2968-42F9-827E-606DF28C05F8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91DE8-EE56-4F16-96E0-CD03B4705F16}" type="pres">
      <dgm:prSet presAssocID="{32638B31-2968-42F9-827E-606DF28C05F8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D97FB-56F0-4214-BF4B-53D23E7CE00A}" type="pres">
      <dgm:prSet presAssocID="{5DC968F6-0FF9-44F0-9DB8-CC8C0B47B667}" presName="sp" presStyleCnt="0"/>
      <dgm:spPr/>
      <dgm:t>
        <a:bodyPr/>
        <a:lstStyle/>
        <a:p>
          <a:endParaRPr lang="ru-RU"/>
        </a:p>
      </dgm:t>
    </dgm:pt>
    <dgm:pt modelId="{00E16D2E-8D52-45B5-B623-5C73E32F7751}" type="pres">
      <dgm:prSet presAssocID="{56539261-3782-410A-A7B7-F00AC0520D95}" presName="linNode" presStyleCnt="0"/>
      <dgm:spPr/>
      <dgm:t>
        <a:bodyPr/>
        <a:lstStyle/>
        <a:p>
          <a:endParaRPr lang="ru-RU"/>
        </a:p>
      </dgm:t>
    </dgm:pt>
    <dgm:pt modelId="{F96C71E6-2A8E-4213-AF2A-F044CE72D178}" type="pres">
      <dgm:prSet presAssocID="{56539261-3782-410A-A7B7-F00AC0520D95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B99C8-C491-48C8-A63A-4EA87F504BD2}" type="pres">
      <dgm:prSet presAssocID="{56539261-3782-410A-A7B7-F00AC0520D95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4D76A7-1E96-47C6-AB7B-6317513B4F15}" srcId="{61F116F9-8BF1-4A90-99BA-6B9E9882A615}" destId="{2EC2D4A7-DFE6-423D-9D2C-2D3ED0EBFB2F}" srcOrd="0" destOrd="0" parTransId="{25730503-5279-488E-852C-AF33007E6817}" sibTransId="{F7E65360-287A-4B69-B14D-3810022D6680}"/>
    <dgm:cxn modelId="{9A0731E7-B969-47E9-ABFF-13DFFFB8DCC2}" type="presOf" srcId="{F67D5AAC-29F8-4F53-A0B3-05AABC420087}" destId="{368A88E0-190E-4804-97B1-B5BA70B297D1}" srcOrd="0" destOrd="0" presId="urn:microsoft.com/office/officeart/2005/8/layout/vList5"/>
    <dgm:cxn modelId="{74374437-0DDF-42C4-8D5E-DF83384BECFA}" type="presOf" srcId="{105D35E0-9A5D-4EB8-8A48-4ED52D2D6EAC}" destId="{D2659CF5-A8DE-4B32-8A3F-C1965019D746}" srcOrd="0" destOrd="0" presId="urn:microsoft.com/office/officeart/2005/8/layout/vList5"/>
    <dgm:cxn modelId="{1B0E0C99-0682-4302-B285-F56670A33CBC}" srcId="{105D35E0-9A5D-4EB8-8A48-4ED52D2D6EAC}" destId="{56539261-3782-410A-A7B7-F00AC0520D95}" srcOrd="5" destOrd="0" parTransId="{B31FBC18-BBDA-4D27-9A6B-3A5D374295E9}" sibTransId="{D4C5B2A3-81B5-48EE-885E-91FD7BA385F6}"/>
    <dgm:cxn modelId="{3BB66D0D-10BC-4CB9-9E79-1EEBBC860159}" type="presOf" srcId="{46409783-F4E8-49BB-A3AC-31F7ED9ECA62}" destId="{778B99C8-C491-48C8-A63A-4EA87F504BD2}" srcOrd="0" destOrd="0" presId="urn:microsoft.com/office/officeart/2005/8/layout/vList5"/>
    <dgm:cxn modelId="{43DDF57A-4BA8-4D05-BBB5-DFE133CE9A61}" type="presOf" srcId="{EEAC5454-17B5-4D85-BCE1-959BDDA8C69B}" destId="{26CF2C63-D625-4DF2-9ED3-5F061AFA17BC}" srcOrd="0" destOrd="0" presId="urn:microsoft.com/office/officeart/2005/8/layout/vList5"/>
    <dgm:cxn modelId="{1DEBDF28-CB0A-4627-9495-CE87201F63B1}" type="presOf" srcId="{F9A846BA-06FB-46AF-80ED-5EA0073A08FA}" destId="{FCD97501-2929-4D67-B0C5-73E5D20E5770}" srcOrd="0" destOrd="0" presId="urn:microsoft.com/office/officeart/2005/8/layout/vList5"/>
    <dgm:cxn modelId="{1FC9A0B6-EDA5-4A95-A424-8D5F9ABBB3B8}" type="presOf" srcId="{780F7CE2-B4C2-4D3B-9758-8D326E72F14A}" destId="{08025514-CB63-45AB-8E4D-E85E071D95F7}" srcOrd="0" destOrd="0" presId="urn:microsoft.com/office/officeart/2005/8/layout/vList5"/>
    <dgm:cxn modelId="{EA23453D-D95C-414A-8AF1-B90F91B45E11}" srcId="{56539261-3782-410A-A7B7-F00AC0520D95}" destId="{46409783-F4E8-49BB-A3AC-31F7ED9ECA62}" srcOrd="0" destOrd="0" parTransId="{50EE5990-4656-4D51-B7BC-E7423DB7FFC3}" sibTransId="{0EBE6695-E8E5-4903-99E1-8E030389C56B}"/>
    <dgm:cxn modelId="{CD03EFD1-F399-49F1-8E4D-BB6D487E8EE4}" srcId="{EEAC5454-17B5-4D85-BCE1-959BDDA8C69B}" destId="{F67D5AAC-29F8-4F53-A0B3-05AABC420087}" srcOrd="0" destOrd="0" parTransId="{35743BF5-5FF5-4309-87EE-E826249D499F}" sibTransId="{4A46F7B1-29BA-4C8A-8A11-1D8C918795DE}"/>
    <dgm:cxn modelId="{C6E2B025-BDE1-4DF3-9F67-9E539FE3A20E}" srcId="{105D35E0-9A5D-4EB8-8A48-4ED52D2D6EAC}" destId="{32638B31-2968-42F9-827E-606DF28C05F8}" srcOrd="4" destOrd="0" parTransId="{6666F754-BE09-41AA-9B41-D4CC679AFD52}" sibTransId="{5DC968F6-0FF9-44F0-9DB8-CC8C0B47B667}"/>
    <dgm:cxn modelId="{513FDC61-4C4C-42D5-84E0-79DF52788131}" srcId="{105D35E0-9A5D-4EB8-8A48-4ED52D2D6EAC}" destId="{EEAC5454-17B5-4D85-BCE1-959BDDA8C69B}" srcOrd="1" destOrd="0" parTransId="{365EF4FE-9880-475C-9E8F-9A0159327069}" sibTransId="{9D190E95-3294-4715-A1C7-4AF285F524DF}"/>
    <dgm:cxn modelId="{428CEE6A-6B1F-4D91-8E50-6A43ACCFF112}" type="presOf" srcId="{0EBBA998-56AC-4C96-9F39-717315E991C5}" destId="{7B791DE8-EE56-4F16-96E0-CD03B4705F16}" srcOrd="0" destOrd="0" presId="urn:microsoft.com/office/officeart/2005/8/layout/vList5"/>
    <dgm:cxn modelId="{E50764B4-3BDD-4C6E-81BD-D86E9C95D9EC}" type="presOf" srcId="{56539261-3782-410A-A7B7-F00AC0520D95}" destId="{F96C71E6-2A8E-4213-AF2A-F044CE72D178}" srcOrd="0" destOrd="0" presId="urn:microsoft.com/office/officeart/2005/8/layout/vList5"/>
    <dgm:cxn modelId="{01E9A924-6878-44A2-AB6E-4FB3AC0593AF}" srcId="{EB5DE03D-5FF6-41AE-AE9D-FED78F2A837E}" destId="{25F3F15B-7155-47A0-B1F4-3536C7CFB541}" srcOrd="0" destOrd="0" parTransId="{CA407A36-8D6A-4545-82C0-11EC09D6EC88}" sibTransId="{BAEDDC2C-119F-4F5B-9706-5D701CE17418}"/>
    <dgm:cxn modelId="{92420022-1435-45EE-B3C9-47283576D778}" type="presOf" srcId="{2EC2D4A7-DFE6-423D-9D2C-2D3ED0EBFB2F}" destId="{0D52A0CF-B165-41F5-95F4-F1C38463E15D}" srcOrd="0" destOrd="0" presId="urn:microsoft.com/office/officeart/2005/8/layout/vList5"/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96D3E211-80A5-4A97-A463-801C190D8FD0}" srcId="{32638B31-2968-42F9-827E-606DF28C05F8}" destId="{0EBBA998-56AC-4C96-9F39-717315E991C5}" srcOrd="0" destOrd="0" parTransId="{82A366EA-7A03-4820-8403-C0C79792769D}" sibTransId="{B1EEA36A-A54E-4F16-BB72-2F81B548DF4B}"/>
    <dgm:cxn modelId="{6AA20099-BFCA-4C4C-90DC-76D14A4C32ED}" srcId="{105D35E0-9A5D-4EB8-8A48-4ED52D2D6EAC}" destId="{61F116F9-8BF1-4A90-99BA-6B9E9882A615}" srcOrd="2" destOrd="0" parTransId="{6032BBF2-FC4C-4403-9BEC-116B877FFE21}" sibTransId="{D6DB9658-BB27-4214-9468-05D5DB685D76}"/>
    <dgm:cxn modelId="{0080ECEC-1B92-40FA-A4B2-50F7771B322E}" type="presOf" srcId="{25F3F15B-7155-47A0-B1F4-3536C7CFB541}" destId="{9D1516C5-4E89-4711-BF39-C0B754BFE7DD}" srcOrd="0" destOrd="0" presId="urn:microsoft.com/office/officeart/2005/8/layout/vList5"/>
    <dgm:cxn modelId="{50249E07-B68D-4BC8-B86E-A1B2C219F7FC}" type="presOf" srcId="{32638B31-2968-42F9-827E-606DF28C05F8}" destId="{5D50D322-C03B-4E3C-A011-94DAF9D6A9CD}" srcOrd="0" destOrd="0" presId="urn:microsoft.com/office/officeart/2005/8/layout/vList5"/>
    <dgm:cxn modelId="{1C2F0D05-AAED-4491-9733-62F7ACC9296E}" type="presOf" srcId="{EB5DE03D-5FF6-41AE-AE9D-FED78F2A837E}" destId="{D59E4B52-58A2-403A-B265-A6D49C684B1E}" srcOrd="0" destOrd="0" presId="urn:microsoft.com/office/officeart/2005/8/layout/vList5"/>
    <dgm:cxn modelId="{265085CB-E519-403B-B0AC-A7181E145F32}" srcId="{F9A846BA-06FB-46AF-80ED-5EA0073A08FA}" destId="{780F7CE2-B4C2-4D3B-9758-8D326E72F14A}" srcOrd="0" destOrd="0" parTransId="{EC2656E2-B599-4605-8AE6-FC6D47DE3786}" sibTransId="{7DEC4BA7-83A5-4B8B-8D66-CFDFCE3B4C6C}"/>
    <dgm:cxn modelId="{0F9C1C91-183D-4111-86FD-8A6E6072C953}" srcId="{105D35E0-9A5D-4EB8-8A48-4ED52D2D6EAC}" destId="{EB5DE03D-5FF6-41AE-AE9D-FED78F2A837E}" srcOrd="3" destOrd="0" parTransId="{03AC6553-1FCF-490E-94E3-A49E1AF7C9C0}" sibTransId="{586D6B77-375D-40AD-ACFC-A30F972EE12B}"/>
    <dgm:cxn modelId="{B43C9094-68CD-45F4-B234-9B3CFCE20492}" type="presOf" srcId="{61F116F9-8BF1-4A90-99BA-6B9E9882A615}" destId="{509950B1-DD67-4DC1-963E-2FFE623EDF2C}" srcOrd="0" destOrd="0" presId="urn:microsoft.com/office/officeart/2005/8/layout/vList5"/>
    <dgm:cxn modelId="{3B9C5932-AE1C-45D4-B314-F14F4D4198E9}" type="presParOf" srcId="{D2659CF5-A8DE-4B32-8A3F-C1965019D746}" destId="{0B892C61-024C-4FC7-86F7-81DD4CF9B968}" srcOrd="0" destOrd="0" presId="urn:microsoft.com/office/officeart/2005/8/layout/vList5"/>
    <dgm:cxn modelId="{DAD19DE6-BD4A-46B1-A9E4-0F69FDDF6F34}" type="presParOf" srcId="{0B892C61-024C-4FC7-86F7-81DD4CF9B968}" destId="{FCD97501-2929-4D67-B0C5-73E5D20E5770}" srcOrd="0" destOrd="0" presId="urn:microsoft.com/office/officeart/2005/8/layout/vList5"/>
    <dgm:cxn modelId="{B49BE44B-4FAF-4E61-B27B-52689E0AAB7F}" type="presParOf" srcId="{0B892C61-024C-4FC7-86F7-81DD4CF9B968}" destId="{08025514-CB63-45AB-8E4D-E85E071D95F7}" srcOrd="1" destOrd="0" presId="urn:microsoft.com/office/officeart/2005/8/layout/vList5"/>
    <dgm:cxn modelId="{FF93EA94-CB44-4283-8493-4F0E1D180C1B}" type="presParOf" srcId="{D2659CF5-A8DE-4B32-8A3F-C1965019D746}" destId="{A746A1C7-430F-4CB9-BE6E-AAC21546632C}" srcOrd="1" destOrd="0" presId="urn:microsoft.com/office/officeart/2005/8/layout/vList5"/>
    <dgm:cxn modelId="{E71D968D-95D7-4036-8A5D-A4DA824FED0A}" type="presParOf" srcId="{D2659CF5-A8DE-4B32-8A3F-C1965019D746}" destId="{2FF308F1-35D7-4ECF-919D-92B7DA7766FE}" srcOrd="2" destOrd="0" presId="urn:microsoft.com/office/officeart/2005/8/layout/vList5"/>
    <dgm:cxn modelId="{3CFA57DA-4A90-48CD-AF9A-B2D26AFF5125}" type="presParOf" srcId="{2FF308F1-35D7-4ECF-919D-92B7DA7766FE}" destId="{26CF2C63-D625-4DF2-9ED3-5F061AFA17BC}" srcOrd="0" destOrd="0" presId="urn:microsoft.com/office/officeart/2005/8/layout/vList5"/>
    <dgm:cxn modelId="{663B7919-7548-4ABA-B2D0-9347290453DD}" type="presParOf" srcId="{2FF308F1-35D7-4ECF-919D-92B7DA7766FE}" destId="{368A88E0-190E-4804-97B1-B5BA70B297D1}" srcOrd="1" destOrd="0" presId="urn:microsoft.com/office/officeart/2005/8/layout/vList5"/>
    <dgm:cxn modelId="{5B8BDA19-D29F-47BE-A81D-3445225487FD}" type="presParOf" srcId="{D2659CF5-A8DE-4B32-8A3F-C1965019D746}" destId="{EBEC1DD0-71EA-4F33-9A2D-01D4379E3639}" srcOrd="3" destOrd="0" presId="urn:microsoft.com/office/officeart/2005/8/layout/vList5"/>
    <dgm:cxn modelId="{78FF566F-E069-4B3A-B7CA-D4A9663C01BF}" type="presParOf" srcId="{D2659CF5-A8DE-4B32-8A3F-C1965019D746}" destId="{8647F63D-60A5-42DA-8592-6E87A21B5B13}" srcOrd="4" destOrd="0" presId="urn:microsoft.com/office/officeart/2005/8/layout/vList5"/>
    <dgm:cxn modelId="{663B69E7-CF06-4FD5-AC4E-59C0044A37FA}" type="presParOf" srcId="{8647F63D-60A5-42DA-8592-6E87A21B5B13}" destId="{509950B1-DD67-4DC1-963E-2FFE623EDF2C}" srcOrd="0" destOrd="0" presId="urn:microsoft.com/office/officeart/2005/8/layout/vList5"/>
    <dgm:cxn modelId="{51B9E56D-EE49-404D-B737-7DCF40846EB5}" type="presParOf" srcId="{8647F63D-60A5-42DA-8592-6E87A21B5B13}" destId="{0D52A0CF-B165-41F5-95F4-F1C38463E15D}" srcOrd="1" destOrd="0" presId="urn:microsoft.com/office/officeart/2005/8/layout/vList5"/>
    <dgm:cxn modelId="{36B5C96D-CF9F-47BB-AFE0-19CB846DD3AA}" type="presParOf" srcId="{D2659CF5-A8DE-4B32-8A3F-C1965019D746}" destId="{5E4B3943-284E-4EDF-B8A3-B25329A43BA7}" srcOrd="5" destOrd="0" presId="urn:microsoft.com/office/officeart/2005/8/layout/vList5"/>
    <dgm:cxn modelId="{7EF934C0-A71E-4C01-89B3-99E30CEB96BD}" type="presParOf" srcId="{D2659CF5-A8DE-4B32-8A3F-C1965019D746}" destId="{9AD8B6BA-DA5E-4671-8AAE-0AEDF0D2D08E}" srcOrd="6" destOrd="0" presId="urn:microsoft.com/office/officeart/2005/8/layout/vList5"/>
    <dgm:cxn modelId="{2A18DD74-6BB9-4E77-99EA-13930C1C9414}" type="presParOf" srcId="{9AD8B6BA-DA5E-4671-8AAE-0AEDF0D2D08E}" destId="{D59E4B52-58A2-403A-B265-A6D49C684B1E}" srcOrd="0" destOrd="0" presId="urn:microsoft.com/office/officeart/2005/8/layout/vList5"/>
    <dgm:cxn modelId="{267A2517-F5CC-42B9-B358-2BD3C7C1D47E}" type="presParOf" srcId="{9AD8B6BA-DA5E-4671-8AAE-0AEDF0D2D08E}" destId="{9D1516C5-4E89-4711-BF39-C0B754BFE7DD}" srcOrd="1" destOrd="0" presId="urn:microsoft.com/office/officeart/2005/8/layout/vList5"/>
    <dgm:cxn modelId="{AA46F587-7C16-46AA-AE56-7EA1BED6098E}" type="presParOf" srcId="{D2659CF5-A8DE-4B32-8A3F-C1965019D746}" destId="{968A29FD-FABF-4883-BF0D-A2E155B3F8BC}" srcOrd="7" destOrd="0" presId="urn:microsoft.com/office/officeart/2005/8/layout/vList5"/>
    <dgm:cxn modelId="{1BE47E35-C6D2-423B-BB4A-10364320BB57}" type="presParOf" srcId="{D2659CF5-A8DE-4B32-8A3F-C1965019D746}" destId="{043819E4-B0F6-40D8-AAE9-B17A1F24E9CC}" srcOrd="8" destOrd="0" presId="urn:microsoft.com/office/officeart/2005/8/layout/vList5"/>
    <dgm:cxn modelId="{23273777-0964-4FCB-8518-16C45A332C5C}" type="presParOf" srcId="{043819E4-B0F6-40D8-AAE9-B17A1F24E9CC}" destId="{5D50D322-C03B-4E3C-A011-94DAF9D6A9CD}" srcOrd="0" destOrd="0" presId="urn:microsoft.com/office/officeart/2005/8/layout/vList5"/>
    <dgm:cxn modelId="{C8562341-B329-447C-9A69-3DFD4CBD85FF}" type="presParOf" srcId="{043819E4-B0F6-40D8-AAE9-B17A1F24E9CC}" destId="{7B791DE8-EE56-4F16-96E0-CD03B4705F16}" srcOrd="1" destOrd="0" presId="urn:microsoft.com/office/officeart/2005/8/layout/vList5"/>
    <dgm:cxn modelId="{896986C7-5FF5-4F18-91B1-74975DF86F1F}" type="presParOf" srcId="{D2659CF5-A8DE-4B32-8A3F-C1965019D746}" destId="{D70D97FB-56F0-4214-BF4B-53D23E7CE00A}" srcOrd="9" destOrd="0" presId="urn:microsoft.com/office/officeart/2005/8/layout/vList5"/>
    <dgm:cxn modelId="{D9F99ADD-6F5B-42F2-A16E-5C34CA4C7527}" type="presParOf" srcId="{D2659CF5-A8DE-4B32-8A3F-C1965019D746}" destId="{00E16D2E-8D52-45B5-B623-5C73E32F7751}" srcOrd="10" destOrd="0" presId="urn:microsoft.com/office/officeart/2005/8/layout/vList5"/>
    <dgm:cxn modelId="{670F47D9-0847-493E-A519-8CD4EBF38F05}" type="presParOf" srcId="{00E16D2E-8D52-45B5-B623-5C73E32F7751}" destId="{F96C71E6-2A8E-4213-AF2A-F044CE72D178}" srcOrd="0" destOrd="0" presId="urn:microsoft.com/office/officeart/2005/8/layout/vList5"/>
    <dgm:cxn modelId="{92B01C6B-368F-41CF-A4F8-B5A11F580F1A}" type="presParOf" srcId="{00E16D2E-8D52-45B5-B623-5C73E32F7751}" destId="{778B99C8-C491-48C8-A63A-4EA87F504BD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cycle7" loCatId="cycle" qsTypeId="urn:microsoft.com/office/officeart/2005/8/quickstyle/simple2#2" qsCatId="simple" csTypeId="urn:microsoft.com/office/officeart/2005/8/colors/accent1_2" csCatId="accent1" phldr="1"/>
      <dgm:spPr/>
      <dgm:t>
        <a:bodyPr/>
        <a:lstStyle>
          <a:extLst/>
        </a:lstStyle>
        <a:p>
          <a:endParaRPr lang="ru-RU"/>
        </a:p>
      </dgm:t>
    </dgm:pt>
    <dgm:pt modelId="{F9A846BA-06FB-46AF-80ED-5EA0073A08FA}">
      <dgm:prSet phldrT="[Text]"/>
      <dgm:spPr>
        <a:solidFill>
          <a:srgbClr val="C00000"/>
        </a:solidFill>
      </dgm:spPr>
      <dgm:t>
        <a:bodyPr/>
        <a:lstStyle>
          <a:extLst/>
        </a:lstStyle>
        <a:p>
          <a:r>
            <a:rPr lang="uk-UA" dirty="0" smtClean="0"/>
            <a:t>Риси:</a:t>
          </a:r>
          <a:endParaRPr lang="ru-RU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ru-RU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ru-RU"/>
        </a:p>
      </dgm:t>
    </dgm:pt>
    <dgm:pt modelId="{F158A836-9807-4BB5-96D7-55AAE48F5E54}">
      <dgm:prSet phldrT="[Text]"/>
      <dgm:spPr>
        <a:solidFill>
          <a:srgbClr val="C00000"/>
        </a:solidFill>
      </dgm:spPr>
      <dgm:t>
        <a:bodyPr/>
        <a:lstStyle>
          <a:extLst/>
        </a:lstStyle>
        <a:p>
          <a:r>
            <a:rPr lang="ru-RU" dirty="0" err="1" smtClean="0"/>
            <a:t>Відрізняє</a:t>
          </a:r>
          <a:r>
            <a:rPr lang="ru-RU" dirty="0" smtClean="0"/>
            <a:t> </a:t>
          </a:r>
          <a:r>
            <a:rPr lang="ru-RU" dirty="0" err="1" smtClean="0"/>
            <a:t>радикальний</a:t>
          </a:r>
          <a:r>
            <a:rPr lang="ru-RU" dirty="0" smtClean="0"/>
            <a:t> </a:t>
          </a:r>
          <a:r>
            <a:rPr lang="ru-RU" dirty="0" err="1" smtClean="0"/>
            <a:t>відхід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загальноприйнятих</a:t>
          </a:r>
          <a:r>
            <a:rPr lang="ru-RU" dirty="0" smtClean="0"/>
            <a:t> </a:t>
          </a:r>
          <a:r>
            <a:rPr lang="ru-RU" dirty="0" err="1" smtClean="0"/>
            <a:t>канонів</a:t>
          </a:r>
          <a:endParaRPr lang="ru-RU" dirty="0"/>
        </a:p>
      </dgm:t>
    </dgm:pt>
    <dgm:pt modelId="{558C0938-D0E9-4B08-AF25-06F808A3FD1D}" type="parTrans" cxnId="{5DEF2495-9985-44C6-8EDA-3F14AE904248}">
      <dgm:prSet/>
      <dgm:spPr/>
      <dgm:t>
        <a:bodyPr/>
        <a:lstStyle>
          <a:extLst/>
        </a:lstStyle>
        <a:p>
          <a:endParaRPr lang="ru-RU"/>
        </a:p>
      </dgm:t>
    </dgm:pt>
    <dgm:pt modelId="{641FD4FB-DEB5-4BAD-8DE6-FF7449A706FD}" type="sibTrans" cxnId="{5DEF2495-9985-44C6-8EDA-3F14AE904248}">
      <dgm:prSet/>
      <dgm:spPr/>
      <dgm:t>
        <a:bodyPr/>
        <a:lstStyle>
          <a:extLst/>
        </a:lstStyle>
        <a:p>
          <a:endParaRPr lang="ru-RU"/>
        </a:p>
      </dgm:t>
    </dgm:pt>
    <dgm:pt modelId="{1D5437B4-AE63-4725-B3BF-757CE9D3B51A}">
      <dgm:prSet phldrT="[Text]"/>
      <dgm:spPr>
        <a:solidFill>
          <a:srgbClr val="C00000"/>
        </a:solidFill>
      </dgm:spPr>
      <dgm:t>
        <a:bodyPr/>
        <a:lstStyle>
          <a:extLst/>
        </a:lstStyle>
        <a:p>
          <a:r>
            <a:rPr lang="ru-RU" dirty="0" err="1" smtClean="0"/>
            <a:t>Шукає</a:t>
          </a:r>
          <a:r>
            <a:rPr lang="ru-RU" dirty="0" smtClean="0"/>
            <a:t> </a:t>
          </a:r>
          <a:r>
            <a:rPr lang="ru-RU" dirty="0" err="1" smtClean="0"/>
            <a:t>нетрадиційні</a:t>
          </a:r>
          <a:r>
            <a:rPr lang="ru-RU" dirty="0" smtClean="0"/>
            <a:t> </a:t>
          </a:r>
          <a:r>
            <a:rPr lang="ru-RU" dirty="0" err="1" smtClean="0"/>
            <a:t>виражальні</a:t>
          </a:r>
          <a:r>
            <a:rPr lang="ru-RU" dirty="0" smtClean="0"/>
            <a:t> </a:t>
          </a:r>
          <a:r>
            <a:rPr lang="ru-RU" dirty="0" err="1" smtClean="0"/>
            <a:t>засоби</a:t>
          </a:r>
          <a:r>
            <a:rPr lang="ru-RU" dirty="0" smtClean="0"/>
            <a:t>, </a:t>
          </a:r>
          <a:r>
            <a:rPr lang="ru-RU" dirty="0" err="1" smtClean="0"/>
            <a:t>форми</a:t>
          </a:r>
          <a:r>
            <a:rPr lang="ru-RU" dirty="0" smtClean="0"/>
            <a:t>, </a:t>
          </a:r>
          <a:r>
            <a:rPr lang="ru-RU" dirty="0" err="1" smtClean="0"/>
            <a:t>жанри</a:t>
          </a:r>
          <a:endParaRPr lang="ru-RU" dirty="0"/>
        </a:p>
      </dgm:t>
    </dgm:pt>
    <dgm:pt modelId="{EE3EA5B9-D085-48DC-A4C9-23E6FD27D486}" type="parTrans" cxnId="{1890C31B-6C5A-492A-B02D-6A7C8BDE111A}">
      <dgm:prSet/>
      <dgm:spPr/>
      <dgm:t>
        <a:bodyPr/>
        <a:lstStyle>
          <a:extLst/>
        </a:lstStyle>
        <a:p>
          <a:endParaRPr lang="ru-RU"/>
        </a:p>
      </dgm:t>
    </dgm:pt>
    <dgm:pt modelId="{77151872-762C-4E0C-84E2-38FC583BA821}" type="sibTrans" cxnId="{1890C31B-6C5A-492A-B02D-6A7C8BDE111A}">
      <dgm:prSet/>
      <dgm:spPr/>
      <dgm:t>
        <a:bodyPr/>
        <a:lstStyle>
          <a:extLst/>
        </a:lstStyle>
        <a:p>
          <a:endParaRPr lang="ru-RU"/>
        </a:p>
      </dgm:t>
    </dgm:pt>
    <dgm:pt modelId="{12B44CB6-E662-47A4-853F-2F797698CBD3}" type="pres">
      <dgm:prSet presAssocID="{105D35E0-9A5D-4EB8-8A48-4ED52D2D6E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F8E665-5DA8-461C-A317-9011322C483E}" type="pres">
      <dgm:prSet presAssocID="{F9A846BA-06FB-46AF-80ED-5EA0073A08FA}" presName="node" presStyleLbl="node1" presStyleIdx="0" presStyleCnt="1" custScaleY="219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FF564FE6-A1C0-47BD-8B7B-95197F3E53D8}" type="presOf" srcId="{F158A836-9807-4BB5-96D7-55AAE48F5E54}" destId="{EEF8E665-5DA8-461C-A317-9011322C483E}" srcOrd="0" destOrd="1" presId="urn:microsoft.com/office/officeart/2005/8/layout/cycle7"/>
    <dgm:cxn modelId="{C99FAC1A-DFEB-4574-B90B-09B9A2D751DD}" type="presOf" srcId="{F9A846BA-06FB-46AF-80ED-5EA0073A08FA}" destId="{EEF8E665-5DA8-461C-A317-9011322C483E}" srcOrd="0" destOrd="0" presId="urn:microsoft.com/office/officeart/2005/8/layout/cycle7"/>
    <dgm:cxn modelId="{5DEF2495-9985-44C6-8EDA-3F14AE904248}" srcId="{F9A846BA-06FB-46AF-80ED-5EA0073A08FA}" destId="{F158A836-9807-4BB5-96D7-55AAE48F5E54}" srcOrd="0" destOrd="0" parTransId="{558C0938-D0E9-4B08-AF25-06F808A3FD1D}" sibTransId="{641FD4FB-DEB5-4BAD-8DE6-FF7449A706FD}"/>
    <dgm:cxn modelId="{81200F02-C097-45D7-9938-626172D44BAF}" type="presOf" srcId="{105D35E0-9A5D-4EB8-8A48-4ED52D2D6EAC}" destId="{12B44CB6-E662-47A4-853F-2F797698CBD3}" srcOrd="0" destOrd="0" presId="urn:microsoft.com/office/officeart/2005/8/layout/cycle7"/>
    <dgm:cxn modelId="{E7F08AD3-D1EB-49AC-BA57-2A5C50D23818}" type="presOf" srcId="{1D5437B4-AE63-4725-B3BF-757CE9D3B51A}" destId="{EEF8E665-5DA8-461C-A317-9011322C483E}" srcOrd="0" destOrd="2" presId="urn:microsoft.com/office/officeart/2005/8/layout/cycle7"/>
    <dgm:cxn modelId="{1890C31B-6C5A-492A-B02D-6A7C8BDE111A}" srcId="{F9A846BA-06FB-46AF-80ED-5EA0073A08FA}" destId="{1D5437B4-AE63-4725-B3BF-757CE9D3B51A}" srcOrd="1" destOrd="0" parTransId="{EE3EA5B9-D085-48DC-A4C9-23E6FD27D486}" sibTransId="{77151872-762C-4E0C-84E2-38FC583BA821}"/>
    <dgm:cxn modelId="{C8855624-C3ED-4AC5-AE07-268971414E3B}" type="presParOf" srcId="{12B44CB6-E662-47A4-853F-2F797698CBD3}" destId="{EEF8E665-5DA8-461C-A317-9011322C483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cycle7" loCatId="cycle" qsTypeId="urn:microsoft.com/office/officeart/2005/8/quickstyle/simple2#2" qsCatId="simple" csTypeId="urn:microsoft.com/office/officeart/2005/8/colors/accent1_2" csCatId="accent1" phldr="1"/>
      <dgm:spPr/>
      <dgm:t>
        <a:bodyPr/>
        <a:lstStyle>
          <a:extLst/>
        </a:lstStyle>
        <a:p>
          <a:endParaRPr lang="ru-RU"/>
        </a:p>
      </dgm:t>
    </dgm:pt>
    <dgm:pt modelId="{F9A846BA-06FB-46AF-80ED-5EA0073A08FA}">
      <dgm:prSet phldrT="[Text]" custT="1"/>
      <dgm:spPr>
        <a:solidFill>
          <a:srgbClr val="C00000"/>
        </a:solidFill>
      </dgm:spPr>
      <dgm:t>
        <a:bodyPr/>
        <a:lstStyle>
          <a:extLst/>
        </a:lstStyle>
        <a:p>
          <a:pPr algn="ctr"/>
          <a:r>
            <a:rPr lang="ru-RU" sz="2000" u="none" dirty="0" err="1" smtClean="0"/>
            <a:t>Представниками</a:t>
          </a:r>
          <a:r>
            <a:rPr lang="ru-RU" sz="2000" u="none" dirty="0" smtClean="0"/>
            <a:t> </a:t>
          </a:r>
          <a:r>
            <a:rPr lang="ru-RU" sz="2000" u="none" dirty="0" err="1" smtClean="0"/>
            <a:t>міжвоєнного</a:t>
          </a:r>
          <a:r>
            <a:rPr lang="ru-RU" sz="2000" u="none" dirty="0" smtClean="0"/>
            <a:t> авангардизму в </a:t>
          </a:r>
          <a:r>
            <a:rPr lang="ru-RU" sz="2000" u="none" dirty="0" err="1" smtClean="0"/>
            <a:t>Україні</a:t>
          </a:r>
          <a:r>
            <a:rPr lang="ru-RU" sz="2000" u="none" dirty="0" smtClean="0"/>
            <a:t> </a:t>
          </a:r>
          <a:r>
            <a:rPr lang="ru-RU" sz="2000" u="none" dirty="0" err="1" smtClean="0"/>
            <a:t>вважаються</a:t>
          </a:r>
          <a:r>
            <a:rPr lang="ru-RU" sz="2000" u="none" dirty="0" smtClean="0"/>
            <a:t>:</a:t>
          </a:r>
        </a:p>
        <a:p>
          <a:pPr algn="ctr"/>
          <a:r>
            <a:rPr lang="ru-RU" sz="2000" u="none" dirty="0" smtClean="0"/>
            <a:t> Б. </a:t>
          </a:r>
          <a:r>
            <a:rPr lang="ru-RU" sz="2000" u="none" dirty="0" err="1" smtClean="0"/>
            <a:t>Лятошинський</a:t>
          </a:r>
          <a:r>
            <a:rPr lang="ru-RU" sz="2000" u="none" dirty="0" smtClean="0"/>
            <a:t>, Ю. </a:t>
          </a:r>
          <a:r>
            <a:rPr lang="ru-RU" sz="2000" u="none" dirty="0" err="1" smtClean="0"/>
            <a:t>Коффлер</a:t>
          </a:r>
          <a:r>
            <a:rPr lang="ru-RU" sz="2000" u="none" dirty="0" smtClean="0"/>
            <a:t>, С. </a:t>
          </a:r>
          <a:r>
            <a:rPr lang="ru-RU" sz="2000" u="none" dirty="0" err="1" smtClean="0"/>
            <a:t>Туркевич-Лукіянович</a:t>
          </a:r>
          <a:r>
            <a:rPr lang="ru-RU" sz="2000" u="none" dirty="0" smtClean="0"/>
            <a:t>, 3. </a:t>
          </a:r>
          <a:r>
            <a:rPr lang="ru-RU" sz="2000" u="none" dirty="0" err="1" smtClean="0"/>
            <a:t>Лисько</a:t>
          </a:r>
          <a:r>
            <a:rPr lang="ru-RU" sz="2000" u="none" dirty="0" smtClean="0"/>
            <a:t>, К. </a:t>
          </a:r>
          <a:r>
            <a:rPr lang="ru-RU" sz="2000" u="none" dirty="0" err="1" smtClean="0"/>
            <a:t>Шипович</a:t>
          </a:r>
          <a:r>
            <a:rPr lang="ru-RU" sz="2000" u="none" dirty="0" smtClean="0"/>
            <a:t>. </a:t>
          </a:r>
          <a:endParaRPr lang="ru-RU" sz="2000" u="none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ru-RU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ru-RU"/>
        </a:p>
      </dgm:t>
    </dgm:pt>
    <dgm:pt modelId="{12B44CB6-E662-47A4-853F-2F797698CBD3}" type="pres">
      <dgm:prSet presAssocID="{105D35E0-9A5D-4EB8-8A48-4ED52D2D6E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F8E665-5DA8-461C-A317-9011322C483E}" type="pres">
      <dgm:prSet presAssocID="{F9A846BA-06FB-46AF-80ED-5EA0073A08FA}" presName="node" presStyleLbl="node1" presStyleIdx="0" presStyleCnt="1" custScaleY="219271" custRadScaleRad="100894" custRadScaleInc="-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827A34E7-BD9F-4310-81D0-E6F2A8457F3B}" type="presOf" srcId="{F9A846BA-06FB-46AF-80ED-5EA0073A08FA}" destId="{EEF8E665-5DA8-461C-A317-9011322C483E}" srcOrd="0" destOrd="0" presId="urn:microsoft.com/office/officeart/2005/8/layout/cycle7"/>
    <dgm:cxn modelId="{7E18E216-B8B2-44D5-9534-BB37A70D0FC8}" type="presOf" srcId="{105D35E0-9A5D-4EB8-8A48-4ED52D2D6EAC}" destId="{12B44CB6-E662-47A4-853F-2F797698CBD3}" srcOrd="0" destOrd="0" presId="urn:microsoft.com/office/officeart/2005/8/layout/cycle7"/>
    <dgm:cxn modelId="{FF47D782-B964-4DF4-88E8-455E300A2656}" type="presParOf" srcId="{12B44CB6-E662-47A4-853F-2F797698CBD3}" destId="{EEF8E665-5DA8-461C-A317-9011322C483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5D35E0-9A5D-4EB8-8A48-4ED52D2D6EAC}" type="doc">
      <dgm:prSet loTypeId="urn:microsoft.com/office/officeart/2005/8/layout/cycle7" loCatId="cycle" qsTypeId="urn:microsoft.com/office/officeart/2005/8/quickstyle/simple2#2" qsCatId="simple" csTypeId="urn:microsoft.com/office/officeart/2005/8/colors/accent1_2" csCatId="accent1" phldr="1"/>
      <dgm:spPr/>
      <dgm:t>
        <a:bodyPr/>
        <a:lstStyle>
          <a:extLst/>
        </a:lstStyle>
        <a:p>
          <a:endParaRPr lang="ru-RU"/>
        </a:p>
      </dgm:t>
    </dgm:pt>
    <dgm:pt modelId="{F9A846BA-06FB-46AF-80ED-5EA0073A08FA}">
      <dgm:prSet phldrT="[Text]" custT="1"/>
      <dgm:spPr>
        <a:solidFill>
          <a:srgbClr val="C00000"/>
        </a:solidFill>
      </dgm:spPr>
      <dgm:t>
        <a:bodyPr/>
        <a:lstStyle>
          <a:extLst/>
        </a:lstStyle>
        <a:p>
          <a:pPr algn="ctr"/>
          <a:r>
            <a:rPr lang="ru-RU" sz="2000" dirty="0" err="1" smtClean="0"/>
            <a:t>Характерними</a:t>
          </a:r>
          <a:r>
            <a:rPr lang="ru-RU" sz="2000" dirty="0" smtClean="0"/>
            <a:t> </a:t>
          </a:r>
          <a:r>
            <a:rPr lang="ru-RU" sz="2000" dirty="0" err="1" smtClean="0"/>
            <a:t>особливостями</a:t>
          </a:r>
          <a:r>
            <a:rPr lang="ru-RU" sz="2000" dirty="0" smtClean="0"/>
            <a:t> </a:t>
          </a:r>
          <a:r>
            <a:rPr lang="ru-RU" sz="2000" dirty="0" err="1" smtClean="0"/>
            <a:t>музичної</a:t>
          </a:r>
          <a:r>
            <a:rPr lang="ru-RU" sz="2000" dirty="0" smtClean="0"/>
            <a:t> </a:t>
          </a:r>
          <a:r>
            <a:rPr lang="ru-RU" sz="2000" dirty="0" err="1" smtClean="0"/>
            <a:t>творчості</a:t>
          </a:r>
          <a:r>
            <a:rPr lang="ru-RU" sz="2000" dirty="0" smtClean="0"/>
            <a:t> стало </a:t>
          </a:r>
          <a:r>
            <a:rPr lang="ru-RU" sz="2000" dirty="0" err="1" smtClean="0"/>
            <a:t>поглиблене</a:t>
          </a:r>
          <a:r>
            <a:rPr lang="ru-RU" sz="2000" dirty="0" smtClean="0"/>
            <a:t> </a:t>
          </a:r>
          <a:r>
            <a:rPr lang="ru-RU" sz="2000" dirty="0" err="1" smtClean="0"/>
            <a:t>освоєння</a:t>
          </a:r>
          <a:r>
            <a:rPr lang="ru-RU" sz="2000" dirty="0" smtClean="0"/>
            <a:t> </a:t>
          </a:r>
          <a:r>
            <a:rPr lang="ru-RU" sz="2000" dirty="0" err="1" smtClean="0"/>
            <a:t>нових</a:t>
          </a:r>
          <a:r>
            <a:rPr lang="ru-RU" sz="2000" dirty="0" smtClean="0"/>
            <a:t> </a:t>
          </a:r>
          <a:r>
            <a:rPr lang="ru-RU" sz="2000" dirty="0" err="1" smtClean="0"/>
            <a:t>естетичних</a:t>
          </a:r>
          <a:r>
            <a:rPr lang="ru-RU" sz="2000" dirty="0" smtClean="0"/>
            <a:t> </a:t>
          </a:r>
          <a:r>
            <a:rPr lang="ru-RU" sz="2000" dirty="0" err="1" smtClean="0"/>
            <a:t>і</a:t>
          </a:r>
          <a:r>
            <a:rPr lang="ru-RU" sz="2000" dirty="0" smtClean="0"/>
            <a:t> </a:t>
          </a:r>
          <a:r>
            <a:rPr lang="ru-RU" sz="2000" dirty="0" err="1" smtClean="0"/>
            <a:t>творчих</a:t>
          </a:r>
          <a:r>
            <a:rPr lang="ru-RU" sz="2000" dirty="0" smtClean="0"/>
            <a:t> </a:t>
          </a:r>
          <a:r>
            <a:rPr lang="ru-RU" sz="2000" dirty="0" err="1" smtClean="0"/>
            <a:t>ідей</a:t>
          </a:r>
          <a:r>
            <a:rPr lang="ru-RU" sz="2000" dirty="0" smtClean="0"/>
            <a:t>, </a:t>
          </a:r>
          <a:r>
            <a:rPr lang="ru-RU" sz="2000" dirty="0" err="1" smtClean="0"/>
            <a:t>запозичених</a:t>
          </a:r>
          <a:r>
            <a:rPr lang="ru-RU" sz="2000" dirty="0" smtClean="0"/>
            <a:t> </a:t>
          </a:r>
          <a:r>
            <a:rPr lang="ru-RU" sz="2000" dirty="0" err="1" smtClean="0"/>
            <a:t>із</a:t>
          </a:r>
          <a:r>
            <a:rPr lang="ru-RU" sz="2000" dirty="0" smtClean="0"/>
            <a:t> </a:t>
          </a:r>
          <a:r>
            <a:rPr lang="ru-RU" sz="2000" dirty="0" err="1" smtClean="0"/>
            <a:t>західно-європейської</a:t>
          </a:r>
          <a:r>
            <a:rPr lang="ru-RU" sz="2000" dirty="0" smtClean="0"/>
            <a:t> практики, а </a:t>
          </a:r>
          <a:r>
            <a:rPr lang="ru-RU" sz="2000" dirty="0" err="1" smtClean="0"/>
            <a:t>також</a:t>
          </a:r>
          <a:r>
            <a:rPr lang="ru-RU" sz="2000" dirty="0" smtClean="0"/>
            <a:t> </a:t>
          </a:r>
          <a:r>
            <a:rPr lang="ru-RU" sz="2000" dirty="0" err="1" smtClean="0"/>
            <a:t>використання</a:t>
          </a:r>
          <a:r>
            <a:rPr lang="ru-RU" sz="2000" dirty="0" smtClean="0"/>
            <a:t> </a:t>
          </a:r>
          <a:r>
            <a:rPr lang="ru-RU" sz="2000" dirty="0" err="1" smtClean="0"/>
            <a:t>нових</a:t>
          </a:r>
          <a:r>
            <a:rPr lang="ru-RU" sz="2000" dirty="0" smtClean="0"/>
            <a:t> </a:t>
          </a:r>
          <a:r>
            <a:rPr lang="ru-RU" sz="2000" dirty="0" err="1" smtClean="0"/>
            <a:t>виражальних</a:t>
          </a:r>
          <a:r>
            <a:rPr lang="ru-RU" sz="2000" dirty="0" smtClean="0"/>
            <a:t> </a:t>
          </a:r>
          <a:r>
            <a:rPr lang="ru-RU" sz="2000" dirty="0" err="1" smtClean="0"/>
            <a:t>засобів</a:t>
          </a:r>
          <a:r>
            <a:rPr lang="ru-RU" sz="2000" dirty="0" smtClean="0"/>
            <a:t> </a:t>
          </a:r>
          <a:r>
            <a:rPr lang="ru-RU" sz="2000" dirty="0" err="1" smtClean="0"/>
            <a:t>і</a:t>
          </a:r>
          <a:r>
            <a:rPr lang="ru-RU" sz="2000" dirty="0" smtClean="0"/>
            <a:t> </a:t>
          </a:r>
          <a:r>
            <a:rPr lang="ru-RU" sz="2000" dirty="0" err="1" smtClean="0"/>
            <a:t>технік</a:t>
          </a:r>
          <a:r>
            <a:rPr lang="ru-RU" sz="2000" dirty="0" smtClean="0"/>
            <a:t> </a:t>
          </a:r>
          <a:r>
            <a:rPr lang="ru-RU" sz="2000" dirty="0" err="1" smtClean="0"/>
            <a:t>компонування</a:t>
          </a:r>
          <a:r>
            <a:rPr lang="ru-RU" sz="2000" dirty="0" smtClean="0"/>
            <a:t>. </a:t>
          </a:r>
          <a:endParaRPr lang="ru-RU" sz="2000" u="none" dirty="0"/>
        </a:p>
      </dgm:t>
    </dgm:pt>
    <dgm:pt modelId="{867140E2-327F-4343-AA77-39B40F758E20}" type="parTrans" cxnId="{E0A59ECF-A5D6-4165-81D6-37160CDE59E0}">
      <dgm:prSet/>
      <dgm:spPr/>
      <dgm:t>
        <a:bodyPr/>
        <a:lstStyle>
          <a:extLst/>
        </a:lstStyle>
        <a:p>
          <a:endParaRPr lang="ru-RU"/>
        </a:p>
      </dgm:t>
    </dgm:pt>
    <dgm:pt modelId="{D054D334-137E-4116-BF8C-3B5A64D95A38}" type="sibTrans" cxnId="{E0A59ECF-A5D6-4165-81D6-37160CDE59E0}">
      <dgm:prSet/>
      <dgm:spPr/>
      <dgm:t>
        <a:bodyPr/>
        <a:lstStyle>
          <a:extLst/>
        </a:lstStyle>
        <a:p>
          <a:endParaRPr lang="ru-RU"/>
        </a:p>
      </dgm:t>
    </dgm:pt>
    <dgm:pt modelId="{12B44CB6-E662-47A4-853F-2F797698CBD3}" type="pres">
      <dgm:prSet presAssocID="{105D35E0-9A5D-4EB8-8A48-4ED52D2D6E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F8E665-5DA8-461C-A317-9011322C483E}" type="pres">
      <dgm:prSet presAssocID="{F9A846BA-06FB-46AF-80ED-5EA0073A08FA}" presName="node" presStyleLbl="node1" presStyleIdx="0" presStyleCnt="1" custScaleY="219271" custRadScaleRad="100894" custRadScaleInc="-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59ECF-A5D6-4165-81D6-37160CDE59E0}" srcId="{105D35E0-9A5D-4EB8-8A48-4ED52D2D6EAC}" destId="{F9A846BA-06FB-46AF-80ED-5EA0073A08FA}" srcOrd="0" destOrd="0" parTransId="{867140E2-327F-4343-AA77-39B40F758E20}" sibTransId="{D054D334-137E-4116-BF8C-3B5A64D95A38}"/>
    <dgm:cxn modelId="{0646560F-2E51-4B7E-BEB7-7948F51F8538}" type="presOf" srcId="{F9A846BA-06FB-46AF-80ED-5EA0073A08FA}" destId="{EEF8E665-5DA8-461C-A317-9011322C483E}" srcOrd="0" destOrd="0" presId="urn:microsoft.com/office/officeart/2005/8/layout/cycle7"/>
    <dgm:cxn modelId="{BD8D7C52-47E1-4303-B2CB-BE1651232C32}" type="presOf" srcId="{105D35E0-9A5D-4EB8-8A48-4ED52D2D6EAC}" destId="{12B44CB6-E662-47A4-853F-2F797698CBD3}" srcOrd="0" destOrd="0" presId="urn:microsoft.com/office/officeart/2005/8/layout/cycle7"/>
    <dgm:cxn modelId="{092155AC-ABE9-4DCB-9651-1893DCAB72CA}" type="presParOf" srcId="{12B44CB6-E662-47A4-853F-2F797698CBD3}" destId="{EEF8E665-5DA8-461C-A317-9011322C483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C4BAB-D6A7-468D-B07E-BB5310B681B1}">
      <dsp:nvSpPr>
        <dsp:cNvPr id="0" name=""/>
        <dsp:cNvSpPr/>
      </dsp:nvSpPr>
      <dsp:spPr>
        <a:xfrm>
          <a:off x="4106" y="522"/>
          <a:ext cx="8402398" cy="2734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rgbClr val="002060"/>
              </a:solidFill>
            </a:rPr>
            <a:t>У </a:t>
          </a:r>
          <a:r>
            <a:rPr lang="ru-RU" sz="5000" kern="1200" dirty="0" err="1" smtClean="0">
              <a:solidFill>
                <a:srgbClr val="002060"/>
              </a:solidFill>
            </a:rPr>
            <a:t>живописі</a:t>
          </a:r>
          <a:r>
            <a:rPr lang="ru-RU" sz="5000" kern="1200" dirty="0" smtClean="0">
              <a:solidFill>
                <a:srgbClr val="002060"/>
              </a:solidFill>
            </a:rPr>
            <a:t> </a:t>
          </a:r>
          <a:r>
            <a:rPr lang="ru-RU" sz="5000" kern="1200" dirty="0" err="1" smtClean="0">
              <a:solidFill>
                <a:srgbClr val="002060"/>
              </a:solidFill>
            </a:rPr>
            <a:t>революцію</a:t>
          </a:r>
          <a:r>
            <a:rPr lang="ru-RU" sz="5000" kern="1200" dirty="0" smtClean="0">
              <a:solidFill>
                <a:srgbClr val="002060"/>
              </a:solidFill>
            </a:rPr>
            <a:t> </a:t>
          </a:r>
          <a:r>
            <a:rPr lang="ru-RU" sz="5000" kern="1200" dirty="0" err="1" smtClean="0">
              <a:solidFill>
                <a:srgbClr val="002060"/>
              </a:solidFill>
            </a:rPr>
            <a:t>здійснили</a:t>
          </a:r>
          <a:r>
            <a:rPr lang="ru-RU" sz="5000" kern="1200" dirty="0" smtClean="0">
              <a:solidFill>
                <a:srgbClr val="002060"/>
              </a:solidFill>
            </a:rPr>
            <a:t>:</a:t>
          </a:r>
          <a:endParaRPr lang="ru-RU" sz="5000" kern="1200" dirty="0">
            <a:solidFill>
              <a:srgbClr val="002060"/>
            </a:solidFill>
          </a:endParaRPr>
        </a:p>
      </dsp:txBody>
      <dsp:txXfrm>
        <a:off x="84184" y="80600"/>
        <a:ext cx="8242242" cy="2573905"/>
      </dsp:txXfrm>
    </dsp:sp>
    <dsp:sp modelId="{65D17466-8AE6-4EF6-80A3-4A2D022A1AF2}">
      <dsp:nvSpPr>
        <dsp:cNvPr id="0" name=""/>
        <dsp:cNvSpPr/>
      </dsp:nvSpPr>
      <dsp:spPr>
        <a:xfrm>
          <a:off x="7126" y="3008258"/>
          <a:ext cx="2650365" cy="2734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002060"/>
              </a:solidFill>
            </a:rPr>
            <a:t>Кубісти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84753" y="3085885"/>
        <a:ext cx="2495111" cy="2578807"/>
      </dsp:txXfrm>
    </dsp:sp>
    <dsp:sp modelId="{D1C32F7D-B459-45E7-8599-1C37444288A4}">
      <dsp:nvSpPr>
        <dsp:cNvPr id="0" name=""/>
        <dsp:cNvSpPr/>
      </dsp:nvSpPr>
      <dsp:spPr>
        <a:xfrm>
          <a:off x="2880123" y="3008258"/>
          <a:ext cx="2650365" cy="2734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rgbClr val="FFFF00"/>
              </a:solidFill>
            </a:rPr>
            <a:t>Абстракціоністи</a:t>
          </a:r>
          <a:endParaRPr lang="ru-RU" sz="3200" kern="1200" dirty="0"/>
        </a:p>
      </dsp:txBody>
      <dsp:txXfrm>
        <a:off x="2957750" y="3085885"/>
        <a:ext cx="2495111" cy="2578807"/>
      </dsp:txXfrm>
    </dsp:sp>
    <dsp:sp modelId="{71888359-F0DC-489E-B35A-9F5289C4BFFD}">
      <dsp:nvSpPr>
        <dsp:cNvPr id="0" name=""/>
        <dsp:cNvSpPr/>
      </dsp:nvSpPr>
      <dsp:spPr>
        <a:xfrm>
          <a:off x="5753119" y="3008258"/>
          <a:ext cx="2650365" cy="27340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002060"/>
              </a:solidFill>
            </a:rPr>
            <a:t>Художники-сюрреалісти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5830746" y="3085885"/>
        <a:ext cx="2495111" cy="25788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8CF1F-3B4A-4B6A-8877-CB03CDDAB1E9}">
      <dsp:nvSpPr>
        <dsp:cNvPr id="0" name=""/>
        <dsp:cNvSpPr/>
      </dsp:nvSpPr>
      <dsp:spPr>
        <a:xfrm>
          <a:off x="0" y="324003"/>
          <a:ext cx="485775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4E78D-0D98-4ED2-B23A-71FEC19A6436}">
      <dsp:nvSpPr>
        <dsp:cNvPr id="0" name=""/>
        <dsp:cNvSpPr/>
      </dsp:nvSpPr>
      <dsp:spPr>
        <a:xfrm>
          <a:off x="136825" y="197393"/>
          <a:ext cx="4655577" cy="25943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err="1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rPr>
            <a:t>Абстрактний</a:t>
          </a:r>
          <a:r>
            <a:rPr lang="ru-RU" sz="1700" b="0" i="0" u="none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rPr>
            <a:t> </a:t>
          </a:r>
          <a:r>
            <a:rPr lang="ru-RU" sz="1700" b="0" i="0" u="none" kern="1200" dirty="0" err="1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rPr>
            <a:t>експресіонізм</a:t>
          </a:r>
          <a:endParaRPr lang="ru-RU" sz="1700" b="0" i="0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49489" y="210057"/>
        <a:ext cx="4630249" cy="234105"/>
      </dsp:txXfrm>
    </dsp:sp>
    <dsp:sp modelId="{51228DB3-E7D4-486B-A0C1-9A59D129891F}">
      <dsp:nvSpPr>
        <dsp:cNvPr id="0" name=""/>
        <dsp:cNvSpPr/>
      </dsp:nvSpPr>
      <dsp:spPr>
        <a:xfrm>
          <a:off x="0" y="725997"/>
          <a:ext cx="485775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5634D-BCAA-48AB-BADB-754A15E9B7AC}">
      <dsp:nvSpPr>
        <dsp:cNvPr id="0" name=""/>
        <dsp:cNvSpPr/>
      </dsp:nvSpPr>
      <dsp:spPr>
        <a:xfrm>
          <a:off x="136825" y="592118"/>
          <a:ext cx="4655577" cy="25943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u="none" kern="1200" dirty="0" err="1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Calibri"/>
              <a:cs typeface="Times New Roman"/>
            </a:rPr>
            <a:t>Абстракціонізм</a:t>
          </a:r>
          <a:endParaRPr lang="ru-RU" sz="1700" b="0" i="0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49489" y="604782"/>
        <a:ext cx="4630249" cy="234105"/>
      </dsp:txXfrm>
    </dsp:sp>
    <dsp:sp modelId="{56015E43-931D-4CAD-85C0-E9EB84437182}">
      <dsp:nvSpPr>
        <dsp:cNvPr id="0" name=""/>
        <dsp:cNvSpPr/>
      </dsp:nvSpPr>
      <dsp:spPr>
        <a:xfrm>
          <a:off x="0" y="1127991"/>
          <a:ext cx="485775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5797B-20EE-4298-BA50-C968CEE241D4}">
      <dsp:nvSpPr>
        <dsp:cNvPr id="0" name=""/>
        <dsp:cNvSpPr/>
      </dsp:nvSpPr>
      <dsp:spPr>
        <a:xfrm>
          <a:off x="133557" y="1001397"/>
          <a:ext cx="4655577" cy="25943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u="none" kern="1200" dirty="0" err="1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Баугауз</a:t>
          </a:r>
          <a:endParaRPr lang="ru-RU" sz="1700" b="0" i="0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46221" y="1014061"/>
        <a:ext cx="4630249" cy="234105"/>
      </dsp:txXfrm>
    </dsp:sp>
    <dsp:sp modelId="{5692329F-B378-4888-9B09-470AF6FC1B4B}">
      <dsp:nvSpPr>
        <dsp:cNvPr id="0" name=""/>
        <dsp:cNvSpPr/>
      </dsp:nvSpPr>
      <dsp:spPr>
        <a:xfrm>
          <a:off x="0" y="1529985"/>
          <a:ext cx="485775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F92DA-C25C-48B6-B3D8-7C6648BE8928}">
      <dsp:nvSpPr>
        <dsp:cNvPr id="0" name=""/>
        <dsp:cNvSpPr/>
      </dsp:nvSpPr>
      <dsp:spPr>
        <a:xfrm>
          <a:off x="148416" y="1403391"/>
          <a:ext cx="4639033" cy="25943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u="none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Дадаїзм</a:t>
          </a:r>
          <a:endParaRPr lang="ru-RU" sz="1700" b="0" i="0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61080" y="1416055"/>
        <a:ext cx="4613705" cy="234105"/>
      </dsp:txXfrm>
    </dsp:sp>
    <dsp:sp modelId="{D0221BCE-E368-4A62-B2D2-B0690495C4DD}">
      <dsp:nvSpPr>
        <dsp:cNvPr id="0" name=""/>
        <dsp:cNvSpPr/>
      </dsp:nvSpPr>
      <dsp:spPr>
        <a:xfrm>
          <a:off x="0" y="1931979"/>
          <a:ext cx="485775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2AA10-8BB9-4E06-96FB-94336F06D0D2}">
      <dsp:nvSpPr>
        <dsp:cNvPr id="0" name=""/>
        <dsp:cNvSpPr/>
      </dsp:nvSpPr>
      <dsp:spPr>
        <a:xfrm>
          <a:off x="148416" y="1805385"/>
          <a:ext cx="4639033" cy="25943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u="none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Конструктивізм</a:t>
          </a:r>
          <a:endParaRPr lang="ru-RU" sz="1700" b="0" i="0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61080" y="1818049"/>
        <a:ext cx="4613705" cy="234105"/>
      </dsp:txXfrm>
    </dsp:sp>
    <dsp:sp modelId="{2F3CB44C-0F6E-4EEC-AC84-2E3F428D2FB1}">
      <dsp:nvSpPr>
        <dsp:cNvPr id="0" name=""/>
        <dsp:cNvSpPr/>
      </dsp:nvSpPr>
      <dsp:spPr>
        <a:xfrm>
          <a:off x="0" y="2333973"/>
          <a:ext cx="485775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9145B-6981-47A4-A343-CEE411464509}">
      <dsp:nvSpPr>
        <dsp:cNvPr id="0" name=""/>
        <dsp:cNvSpPr/>
      </dsp:nvSpPr>
      <dsp:spPr>
        <a:xfrm>
          <a:off x="148416" y="2207379"/>
          <a:ext cx="4639033" cy="25943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u="none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Кубізм</a:t>
          </a:r>
          <a:endParaRPr lang="ru-RU" sz="1700" b="0" i="0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61080" y="2220043"/>
        <a:ext cx="4613705" cy="234105"/>
      </dsp:txXfrm>
    </dsp:sp>
    <dsp:sp modelId="{D1749F85-0AFA-4A7F-ADE0-EFE0DF68F7AB}">
      <dsp:nvSpPr>
        <dsp:cNvPr id="0" name=""/>
        <dsp:cNvSpPr/>
      </dsp:nvSpPr>
      <dsp:spPr>
        <a:xfrm>
          <a:off x="0" y="2735966"/>
          <a:ext cx="485775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9FAD9-B127-460B-8DBF-137529BB4C3B}">
      <dsp:nvSpPr>
        <dsp:cNvPr id="0" name=""/>
        <dsp:cNvSpPr/>
      </dsp:nvSpPr>
      <dsp:spPr>
        <a:xfrm>
          <a:off x="148416" y="2609373"/>
          <a:ext cx="4639033" cy="25943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u="none" kern="1200" dirty="0" err="1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Лучизм</a:t>
          </a:r>
          <a:endParaRPr lang="ru-RU" sz="1700" b="0" i="0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61080" y="2622037"/>
        <a:ext cx="4613705" cy="234105"/>
      </dsp:txXfrm>
    </dsp:sp>
    <dsp:sp modelId="{B797D277-54FA-408D-A664-7FD6C5491A18}">
      <dsp:nvSpPr>
        <dsp:cNvPr id="0" name=""/>
        <dsp:cNvSpPr/>
      </dsp:nvSpPr>
      <dsp:spPr>
        <a:xfrm>
          <a:off x="0" y="3137960"/>
          <a:ext cx="485775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E2A1F-EC51-424A-B20D-28F5F55A8695}">
      <dsp:nvSpPr>
        <dsp:cNvPr id="0" name=""/>
        <dsp:cNvSpPr/>
      </dsp:nvSpPr>
      <dsp:spPr>
        <a:xfrm>
          <a:off x="148416" y="3011366"/>
          <a:ext cx="4639033" cy="25943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u="none" kern="1200" dirty="0" err="1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Фовізм</a:t>
          </a:r>
          <a:endParaRPr lang="ru-RU" sz="1700" b="0" i="0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61080" y="3024030"/>
        <a:ext cx="4613705" cy="234105"/>
      </dsp:txXfrm>
    </dsp:sp>
    <dsp:sp modelId="{7BAC6AB0-7F3A-4E67-BB66-CB8C54E70AED}">
      <dsp:nvSpPr>
        <dsp:cNvPr id="0" name=""/>
        <dsp:cNvSpPr/>
      </dsp:nvSpPr>
      <dsp:spPr>
        <a:xfrm>
          <a:off x="0" y="3539954"/>
          <a:ext cx="485775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C64C6-F1C2-4776-8EDF-6D34C3A75DF2}">
      <dsp:nvSpPr>
        <dsp:cNvPr id="0" name=""/>
        <dsp:cNvSpPr/>
      </dsp:nvSpPr>
      <dsp:spPr>
        <a:xfrm>
          <a:off x="148416" y="3413360"/>
          <a:ext cx="4639033" cy="25943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u="none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Примітивізм</a:t>
          </a:r>
          <a:endParaRPr lang="ru-RU" sz="1700" b="0" i="0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61080" y="3426024"/>
        <a:ext cx="4613705" cy="234105"/>
      </dsp:txXfrm>
    </dsp:sp>
    <dsp:sp modelId="{9DF35B6E-9A70-472C-B72B-8F5BDBDDF938}">
      <dsp:nvSpPr>
        <dsp:cNvPr id="0" name=""/>
        <dsp:cNvSpPr/>
      </dsp:nvSpPr>
      <dsp:spPr>
        <a:xfrm>
          <a:off x="0" y="3941948"/>
          <a:ext cx="485775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00FBE-2989-411D-9D83-A37978E80284}">
      <dsp:nvSpPr>
        <dsp:cNvPr id="0" name=""/>
        <dsp:cNvSpPr/>
      </dsp:nvSpPr>
      <dsp:spPr>
        <a:xfrm>
          <a:off x="148416" y="3815354"/>
          <a:ext cx="4639033" cy="25943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u="none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Супрематизм</a:t>
          </a:r>
          <a:endParaRPr lang="ru-RU" sz="1700" b="0" i="0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61080" y="3828018"/>
        <a:ext cx="4613705" cy="234105"/>
      </dsp:txXfrm>
    </dsp:sp>
    <dsp:sp modelId="{A0A64901-A73C-441E-8509-0E5655125965}">
      <dsp:nvSpPr>
        <dsp:cNvPr id="0" name=""/>
        <dsp:cNvSpPr/>
      </dsp:nvSpPr>
      <dsp:spPr>
        <a:xfrm>
          <a:off x="0" y="4343942"/>
          <a:ext cx="485775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75183-5D1F-4468-9E81-BA011EB6F610}">
      <dsp:nvSpPr>
        <dsp:cNvPr id="0" name=""/>
        <dsp:cNvSpPr/>
      </dsp:nvSpPr>
      <dsp:spPr>
        <a:xfrm>
          <a:off x="148416" y="4217348"/>
          <a:ext cx="4639033" cy="25943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u="none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Футуризм</a:t>
          </a:r>
          <a:endParaRPr lang="ru-RU" sz="1700" b="0" i="0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61080" y="4230012"/>
        <a:ext cx="4613705" cy="234105"/>
      </dsp:txXfrm>
    </dsp:sp>
    <dsp:sp modelId="{6116C573-EE55-47B3-8671-6999F339E61D}">
      <dsp:nvSpPr>
        <dsp:cNvPr id="0" name=""/>
        <dsp:cNvSpPr/>
      </dsp:nvSpPr>
      <dsp:spPr>
        <a:xfrm>
          <a:off x="0" y="4745936"/>
          <a:ext cx="485775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4CF86-0E95-47B6-ABD9-672642C1E96F}">
      <dsp:nvSpPr>
        <dsp:cNvPr id="0" name=""/>
        <dsp:cNvSpPr/>
      </dsp:nvSpPr>
      <dsp:spPr>
        <a:xfrm>
          <a:off x="148416" y="4619342"/>
          <a:ext cx="4639033" cy="25943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u="none" kern="1200" dirty="0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Експресіонізм</a:t>
          </a:r>
          <a:endParaRPr lang="ru-RU" sz="1700" b="0" i="0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61080" y="4632006"/>
        <a:ext cx="4613705" cy="234105"/>
      </dsp:txXfrm>
    </dsp:sp>
    <dsp:sp modelId="{FB41115D-DABD-40B5-AF30-F4CAC35C46ED}">
      <dsp:nvSpPr>
        <dsp:cNvPr id="0" name=""/>
        <dsp:cNvSpPr/>
      </dsp:nvSpPr>
      <dsp:spPr>
        <a:xfrm>
          <a:off x="0" y="5147930"/>
          <a:ext cx="4857752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CD76F-A0A9-41D5-8A04-E0179AA82BC6}">
      <dsp:nvSpPr>
        <dsp:cNvPr id="0" name=""/>
        <dsp:cNvSpPr/>
      </dsp:nvSpPr>
      <dsp:spPr>
        <a:xfrm>
          <a:off x="148416" y="5021336"/>
          <a:ext cx="4639033" cy="25943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528" tIns="0" rIns="128528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u="none" kern="1200" dirty="0" err="1" smtClean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Систематизм</a:t>
          </a:r>
          <a:endParaRPr lang="ru-RU" sz="1700" b="0" i="0" u="none" kern="1200" dirty="0">
            <a:solidFill>
              <a:schemeClr val="accent3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161080" y="5034000"/>
        <a:ext cx="4613705" cy="234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69EC3-6134-4453-84AF-201BF9F82C3A}">
      <dsp:nvSpPr>
        <dsp:cNvPr id="0" name=""/>
        <dsp:cNvSpPr/>
      </dsp:nvSpPr>
      <dsp:spPr>
        <a:xfrm>
          <a:off x="2636490" y="1618385"/>
          <a:ext cx="3871019" cy="387101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Поезії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притаманна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3203388" y="2185283"/>
        <a:ext cx="2737223" cy="2737223"/>
      </dsp:txXfrm>
    </dsp:sp>
    <dsp:sp modelId="{DDF18BEE-775D-4AD3-957C-845A46E78256}">
      <dsp:nvSpPr>
        <dsp:cNvPr id="0" name=""/>
        <dsp:cNvSpPr/>
      </dsp:nvSpPr>
      <dsp:spPr>
        <a:xfrm>
          <a:off x="3604245" y="63794"/>
          <a:ext cx="1935509" cy="1935509"/>
        </a:xfrm>
        <a:prstGeom prst="ellipse">
          <a:avLst/>
        </a:prstGeom>
        <a:solidFill>
          <a:schemeClr val="accent2">
            <a:alpha val="50000"/>
            <a:hueOff val="-2880455"/>
            <a:satOff val="1253"/>
            <a:lumOff val="36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незвична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епатуюча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метафоризація</a:t>
          </a:r>
          <a:r>
            <a:rPr lang="ru-RU" sz="1400" kern="1200" dirty="0" smtClean="0"/>
            <a:t> </a:t>
          </a:r>
          <a:endParaRPr lang="ru-RU" sz="1400" kern="1200" dirty="0"/>
        </a:p>
      </dsp:txBody>
      <dsp:txXfrm>
        <a:off x="3887694" y="347243"/>
        <a:ext cx="1368611" cy="1368611"/>
      </dsp:txXfrm>
    </dsp:sp>
    <dsp:sp modelId="{AD75EB53-CDA2-4DDA-A332-284940DC30C9}">
      <dsp:nvSpPr>
        <dsp:cNvPr id="0" name=""/>
        <dsp:cNvSpPr/>
      </dsp:nvSpPr>
      <dsp:spPr>
        <a:xfrm>
          <a:off x="5576294" y="1013483"/>
          <a:ext cx="1935509" cy="1935509"/>
        </a:xfrm>
        <a:prstGeom prst="ellipse">
          <a:avLst/>
        </a:prstGeom>
        <a:solidFill>
          <a:schemeClr val="accent2">
            <a:alpha val="50000"/>
            <a:hueOff val="-5760911"/>
            <a:satOff val="2505"/>
            <a:lumOff val="72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 smtClean="0"/>
            <a:t>прагнення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відокремити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звукову</a:t>
          </a:r>
          <a:r>
            <a:rPr lang="ru-RU" sz="1100" kern="1200" dirty="0" smtClean="0"/>
            <a:t> форманту </a:t>
          </a:r>
          <a:r>
            <a:rPr lang="ru-RU" sz="1100" kern="1200" dirty="0" err="1" smtClean="0"/>
            <a:t>вірша</a:t>
          </a:r>
          <a:r>
            <a:rPr lang="ru-RU" sz="1100" kern="1200" dirty="0" smtClean="0"/>
            <a:t> </a:t>
          </a:r>
          <a:r>
            <a:rPr lang="ru-RU" sz="1100" kern="1200" dirty="0" err="1" smtClean="0"/>
            <a:t>від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змістовної</a:t>
          </a:r>
          <a:endParaRPr lang="ru-RU" sz="1100" kern="1200" dirty="0"/>
        </a:p>
      </dsp:txBody>
      <dsp:txXfrm>
        <a:off x="5859743" y="1296932"/>
        <a:ext cx="1368611" cy="1368611"/>
      </dsp:txXfrm>
    </dsp:sp>
    <dsp:sp modelId="{90D6DD66-F7C3-4B32-BA5E-F11D7D7DF4DE}">
      <dsp:nvSpPr>
        <dsp:cNvPr id="0" name=""/>
        <dsp:cNvSpPr/>
      </dsp:nvSpPr>
      <dsp:spPr>
        <a:xfrm>
          <a:off x="6063351" y="3147415"/>
          <a:ext cx="1935509" cy="1935509"/>
        </a:xfrm>
        <a:prstGeom prst="ellipse">
          <a:avLst/>
        </a:prstGeom>
        <a:solidFill>
          <a:schemeClr val="accent2">
            <a:alpha val="50000"/>
            <a:hueOff val="-8641366"/>
            <a:satOff val="3758"/>
            <a:lumOff val="109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виділити</a:t>
          </a:r>
          <a:r>
            <a:rPr lang="ru-RU" sz="1800" kern="1200" dirty="0" smtClean="0"/>
            <a:t> «</a:t>
          </a:r>
          <a:r>
            <a:rPr lang="ru-RU" sz="1800" kern="1200" dirty="0" err="1" smtClean="0"/>
            <a:t>чисту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музику</a:t>
          </a:r>
          <a:r>
            <a:rPr lang="ru-RU" sz="1800" kern="1200" dirty="0" smtClean="0"/>
            <a:t>» </a:t>
          </a:r>
          <a:r>
            <a:rPr lang="ru-RU" sz="1800" kern="1200" dirty="0" err="1" smtClean="0"/>
            <a:t>вірша</a:t>
          </a:r>
          <a:endParaRPr lang="ru-RU" sz="1800" kern="1200" dirty="0"/>
        </a:p>
      </dsp:txBody>
      <dsp:txXfrm>
        <a:off x="6346800" y="3430864"/>
        <a:ext cx="1368611" cy="1368611"/>
      </dsp:txXfrm>
    </dsp:sp>
    <dsp:sp modelId="{011EF58E-C483-4454-A3CC-6094E56AAF0F}">
      <dsp:nvSpPr>
        <dsp:cNvPr id="0" name=""/>
        <dsp:cNvSpPr/>
      </dsp:nvSpPr>
      <dsp:spPr>
        <a:xfrm>
          <a:off x="4698650" y="4858696"/>
          <a:ext cx="1935509" cy="1935509"/>
        </a:xfrm>
        <a:prstGeom prst="ellipse">
          <a:avLst/>
        </a:prstGeom>
        <a:solidFill>
          <a:schemeClr val="accent2">
            <a:alpha val="50000"/>
            <a:hueOff val="-11521822"/>
            <a:satOff val="5011"/>
            <a:lumOff val="145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знайти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графічну</a:t>
          </a:r>
          <a:r>
            <a:rPr lang="ru-RU" sz="1400" kern="1200" dirty="0" smtClean="0"/>
            <a:t> форму </a:t>
          </a:r>
          <a:r>
            <a:rPr lang="ru-RU" sz="1400" kern="1200" dirty="0" err="1" smtClean="0"/>
            <a:t>вірша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адекватну</a:t>
          </a:r>
          <a:r>
            <a:rPr lang="ru-RU" sz="1400" kern="1200" dirty="0" smtClean="0"/>
            <a:t> </a:t>
          </a:r>
          <a:r>
            <a:rPr lang="ru-RU" sz="1400" kern="1200" dirty="0" err="1" smtClean="0"/>
            <a:t>змістові</a:t>
          </a:r>
          <a:endParaRPr lang="ru-RU" sz="1400" kern="1200" dirty="0"/>
        </a:p>
      </dsp:txBody>
      <dsp:txXfrm>
        <a:off x="4982099" y="5142145"/>
        <a:ext cx="1368611" cy="1368611"/>
      </dsp:txXfrm>
    </dsp:sp>
    <dsp:sp modelId="{34F9BC7E-5557-4306-ACC6-3E35F5E1FB98}">
      <dsp:nvSpPr>
        <dsp:cNvPr id="0" name=""/>
        <dsp:cNvSpPr/>
      </dsp:nvSpPr>
      <dsp:spPr>
        <a:xfrm>
          <a:off x="2509840" y="4858696"/>
          <a:ext cx="1935509" cy="1935509"/>
        </a:xfrm>
        <a:prstGeom prst="ellipse">
          <a:avLst/>
        </a:prstGeom>
        <a:solidFill>
          <a:schemeClr val="accent2">
            <a:alpha val="50000"/>
            <a:hueOff val="-14402278"/>
            <a:satOff val="6264"/>
            <a:lumOff val="182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багаторазовеповторення</a:t>
          </a:r>
          <a:endParaRPr lang="ru-RU" sz="1800" kern="1200" dirty="0"/>
        </a:p>
      </dsp:txBody>
      <dsp:txXfrm>
        <a:off x="2793289" y="5142145"/>
        <a:ext cx="1368611" cy="1368611"/>
      </dsp:txXfrm>
    </dsp:sp>
    <dsp:sp modelId="{82534A08-9800-441D-8D3E-2C6F3EB210EA}">
      <dsp:nvSpPr>
        <dsp:cNvPr id="0" name=""/>
        <dsp:cNvSpPr/>
      </dsp:nvSpPr>
      <dsp:spPr>
        <a:xfrm>
          <a:off x="1145139" y="3147415"/>
          <a:ext cx="1935509" cy="1935509"/>
        </a:xfrm>
        <a:prstGeom prst="ellipse">
          <a:avLst/>
        </a:prstGeom>
        <a:solidFill>
          <a:schemeClr val="accent2">
            <a:alpha val="50000"/>
            <a:hueOff val="-17282732"/>
            <a:satOff val="7516"/>
            <a:lumOff val="21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гра</a:t>
          </a:r>
          <a:r>
            <a:rPr lang="ru-RU" sz="1800" kern="1200" dirty="0" smtClean="0"/>
            <a:t> </a:t>
          </a:r>
          <a:r>
            <a:rPr lang="ru-RU" sz="1800" kern="1200" dirty="0" err="1" smtClean="0"/>
            <a:t>значеннями</a:t>
          </a:r>
          <a:r>
            <a:rPr lang="ru-RU" sz="1800" kern="1200" dirty="0" smtClean="0"/>
            <a:t>, образами, звуками</a:t>
          </a:r>
          <a:endParaRPr lang="ru-RU" sz="1800" kern="1200" dirty="0"/>
        </a:p>
      </dsp:txBody>
      <dsp:txXfrm>
        <a:off x="1428588" y="3430864"/>
        <a:ext cx="1368611" cy="1368611"/>
      </dsp:txXfrm>
    </dsp:sp>
    <dsp:sp modelId="{B8A19C49-7FAC-43C4-A071-43916C675361}">
      <dsp:nvSpPr>
        <dsp:cNvPr id="0" name=""/>
        <dsp:cNvSpPr/>
      </dsp:nvSpPr>
      <dsp:spPr>
        <a:xfrm>
          <a:off x="1632195" y="1013483"/>
          <a:ext cx="1935509" cy="1935509"/>
        </a:xfrm>
        <a:prstGeom prst="ellipse">
          <a:avLst/>
        </a:prstGeom>
        <a:solidFill>
          <a:schemeClr val="accent2">
            <a:alpha val="50000"/>
            <a:hueOff val="-20163188"/>
            <a:satOff val="8769"/>
            <a:lumOff val="255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/>
            <a:t>відмова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від</a:t>
          </a:r>
          <a:r>
            <a:rPr lang="ru-RU" sz="1200" kern="1200" dirty="0" smtClean="0"/>
            <a:t> </a:t>
          </a:r>
          <a:r>
            <a:rPr lang="ru-RU" sz="1200" kern="1200" dirty="0" err="1" smtClean="0"/>
            <a:t>традиційного</a:t>
          </a:r>
          <a:r>
            <a:rPr lang="ru-RU" sz="1200" kern="1200" dirty="0" smtClean="0"/>
            <a:t> </a:t>
          </a:r>
          <a:r>
            <a:rPr lang="ru-RU" sz="1200" kern="1200" dirty="0" err="1" smtClean="0"/>
            <a:t>розміру</a:t>
          </a:r>
          <a:r>
            <a:rPr lang="ru-RU" sz="1200" kern="1200" dirty="0" smtClean="0"/>
            <a:t>, </a:t>
          </a:r>
          <a:r>
            <a:rPr lang="ru-RU" sz="1200" kern="1200" dirty="0" err="1" smtClean="0"/>
            <a:t>рими</a:t>
          </a:r>
          <a:r>
            <a:rPr lang="ru-RU" sz="1200" kern="1200" dirty="0" smtClean="0"/>
            <a:t>, ритму, </a:t>
          </a:r>
          <a:r>
            <a:rPr lang="ru-RU" sz="1200" kern="1200" dirty="0" err="1" smtClean="0"/>
            <a:t>розділових</a:t>
          </a:r>
          <a:r>
            <a:rPr lang="ru-RU" sz="1200" kern="1200" dirty="0" smtClean="0"/>
            <a:t> </a:t>
          </a:r>
          <a:r>
            <a:rPr lang="ru-RU" sz="1200" kern="1200" dirty="0" err="1" smtClean="0"/>
            <a:t>знаків</a:t>
          </a:r>
          <a:endParaRPr lang="ru-RU" sz="1200" kern="1200" dirty="0"/>
        </a:p>
      </dsp:txBody>
      <dsp:txXfrm>
        <a:off x="1915644" y="1296932"/>
        <a:ext cx="1368611" cy="1368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25514-CB63-45AB-8E4D-E85E071D95F7}">
      <dsp:nvSpPr>
        <dsp:cNvPr id="0" name=""/>
        <dsp:cNvSpPr/>
      </dsp:nvSpPr>
      <dsp:spPr>
        <a:xfrm rot="5400000">
          <a:off x="5695942" y="-2347491"/>
          <a:ext cx="849687" cy="576073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«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Аспанфут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»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і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 «Авангард» (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В.Поліщук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О.Левада, Г.Чернов,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В.Ярина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) </a:t>
          </a:r>
          <a:endParaRPr lang="ru-RU" sz="1200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 rot="-5400000">
        <a:off x="3240416" y="149513"/>
        <a:ext cx="5719261" cy="766731"/>
      </dsp:txXfrm>
    </dsp:sp>
    <dsp:sp modelId="{FCD97501-2929-4D67-B0C5-73E5D20E5770}">
      <dsp:nvSpPr>
        <dsp:cNvPr id="0" name=""/>
        <dsp:cNvSpPr/>
      </dsp:nvSpPr>
      <dsp:spPr>
        <a:xfrm>
          <a:off x="0" y="1824"/>
          <a:ext cx="3240416" cy="1062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Авагардиські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групи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:</a:t>
          </a:r>
          <a:endParaRPr lang="ru-RU" sz="1200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51848" y="53672"/>
        <a:ext cx="3136720" cy="958413"/>
      </dsp:txXfrm>
    </dsp:sp>
    <dsp:sp modelId="{368A88E0-190E-4804-97B1-B5BA70B297D1}">
      <dsp:nvSpPr>
        <dsp:cNvPr id="0" name=""/>
        <dsp:cNvSpPr/>
      </dsp:nvSpPr>
      <dsp:spPr>
        <a:xfrm rot="5400000">
          <a:off x="5695942" y="-1232276"/>
          <a:ext cx="849687" cy="5760739"/>
        </a:xfrm>
        <a:prstGeom prst="round2SameRect">
          <a:avLst/>
        </a:prstGeom>
        <a:solidFill>
          <a:schemeClr val="accent2">
            <a:tint val="40000"/>
            <a:alpha val="90000"/>
            <a:hueOff val="-4196850"/>
            <a:satOff val="3321"/>
            <a:lumOff val="235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-4196850"/>
              <a:satOff val="3321"/>
              <a:lumOff val="23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Група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"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Краківських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авангардистів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" (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Ю.Пшибось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Т.Пейпер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)</a:t>
          </a:r>
          <a:endParaRPr lang="ru-RU" sz="1200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 rot="-5400000">
        <a:off x="3240416" y="1264728"/>
        <a:ext cx="5719261" cy="766731"/>
      </dsp:txXfrm>
    </dsp:sp>
    <dsp:sp modelId="{26CF2C63-D625-4DF2-9ED3-5F061AFA17BC}">
      <dsp:nvSpPr>
        <dsp:cNvPr id="0" name=""/>
        <dsp:cNvSpPr/>
      </dsp:nvSpPr>
      <dsp:spPr>
        <a:xfrm>
          <a:off x="0" y="1117039"/>
          <a:ext cx="3240416" cy="1062109"/>
        </a:xfrm>
        <a:prstGeom prst="roundRect">
          <a:avLst/>
        </a:prstGeom>
        <a:solidFill>
          <a:schemeClr val="accent2">
            <a:hueOff val="-4032637"/>
            <a:satOff val="1754"/>
            <a:lumOff val="51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У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Польщі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:</a:t>
          </a:r>
          <a:endParaRPr lang="ru-RU" sz="1200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51848" y="1168887"/>
        <a:ext cx="3136720" cy="958413"/>
      </dsp:txXfrm>
    </dsp:sp>
    <dsp:sp modelId="{0D52A0CF-B165-41F5-95F4-F1C38463E15D}">
      <dsp:nvSpPr>
        <dsp:cNvPr id="0" name=""/>
        <dsp:cNvSpPr/>
      </dsp:nvSpPr>
      <dsp:spPr>
        <a:xfrm rot="5400000">
          <a:off x="5695942" y="-117061"/>
          <a:ext cx="849687" cy="5760739"/>
        </a:xfrm>
        <a:prstGeom prst="round2SameRect">
          <a:avLst/>
        </a:prstGeom>
        <a:solidFill>
          <a:schemeClr val="accent2">
            <a:tint val="40000"/>
            <a:alpha val="90000"/>
            <a:hueOff val="-8393700"/>
            <a:satOff val="6641"/>
            <a:lumOff val="47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-8393700"/>
              <a:satOff val="6641"/>
              <a:lumOff val="47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Авангардистська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програма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поетизму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– 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Незвал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(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Я.Смрек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Я.Грушевський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.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Т.Гашпар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)</a:t>
          </a:r>
          <a:endParaRPr lang="ru-RU" sz="1200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 rot="-5400000">
        <a:off x="3240416" y="2379943"/>
        <a:ext cx="5719261" cy="766731"/>
      </dsp:txXfrm>
    </dsp:sp>
    <dsp:sp modelId="{509950B1-DD67-4DC1-963E-2FFE623EDF2C}">
      <dsp:nvSpPr>
        <dsp:cNvPr id="0" name=""/>
        <dsp:cNvSpPr/>
      </dsp:nvSpPr>
      <dsp:spPr>
        <a:xfrm>
          <a:off x="0" y="2232253"/>
          <a:ext cx="3240416" cy="1062109"/>
        </a:xfrm>
        <a:prstGeom prst="roundRect">
          <a:avLst/>
        </a:prstGeom>
        <a:solidFill>
          <a:schemeClr val="accent2">
            <a:hueOff val="-8065275"/>
            <a:satOff val="3508"/>
            <a:lumOff val="102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У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Чехії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:</a:t>
          </a:r>
          <a:endParaRPr lang="ru-RU" sz="1200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51848" y="2284101"/>
        <a:ext cx="3136720" cy="958413"/>
      </dsp:txXfrm>
    </dsp:sp>
    <dsp:sp modelId="{9D1516C5-4E89-4711-BF39-C0B754BFE7DD}">
      <dsp:nvSpPr>
        <dsp:cNvPr id="0" name=""/>
        <dsp:cNvSpPr/>
      </dsp:nvSpPr>
      <dsp:spPr>
        <a:xfrm rot="5400000">
          <a:off x="5695942" y="998153"/>
          <a:ext cx="849687" cy="5760739"/>
        </a:xfrm>
        <a:prstGeom prst="round2SameRect">
          <a:avLst/>
        </a:prstGeom>
        <a:solidFill>
          <a:schemeClr val="accent2">
            <a:tint val="40000"/>
            <a:alpha val="90000"/>
            <a:hueOff val="-12590550"/>
            <a:satOff val="9962"/>
            <a:lumOff val="705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-12590550"/>
              <a:satOff val="9962"/>
              <a:lumOff val="70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Часопис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 «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Нігат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»: «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Захід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» (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Е.Аді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. М.Бабич,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А.Тоот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Ж.Моріц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Л.Сабо)</a:t>
          </a:r>
          <a:endParaRPr lang="ru-RU" sz="1200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 rot="-5400000">
        <a:off x="3240416" y="3495157"/>
        <a:ext cx="5719261" cy="766731"/>
      </dsp:txXfrm>
    </dsp:sp>
    <dsp:sp modelId="{D59E4B52-58A2-403A-B265-A6D49C684B1E}">
      <dsp:nvSpPr>
        <dsp:cNvPr id="0" name=""/>
        <dsp:cNvSpPr/>
      </dsp:nvSpPr>
      <dsp:spPr>
        <a:xfrm>
          <a:off x="0" y="3347468"/>
          <a:ext cx="3240416" cy="1062109"/>
        </a:xfrm>
        <a:prstGeom prst="roundRect">
          <a:avLst/>
        </a:prstGeom>
        <a:solidFill>
          <a:schemeClr val="accent2">
            <a:hueOff val="-12097913"/>
            <a:satOff val="5261"/>
            <a:lumOff val="15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В 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Угорщині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:</a:t>
          </a:r>
          <a:endParaRPr lang="ru-RU" sz="1200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51848" y="3399316"/>
        <a:ext cx="3136720" cy="958413"/>
      </dsp:txXfrm>
    </dsp:sp>
    <dsp:sp modelId="{7B791DE8-EE56-4F16-96E0-CD03B4705F16}">
      <dsp:nvSpPr>
        <dsp:cNvPr id="0" name=""/>
        <dsp:cNvSpPr/>
      </dsp:nvSpPr>
      <dsp:spPr>
        <a:xfrm rot="5400000">
          <a:off x="5695942" y="2113368"/>
          <a:ext cx="849687" cy="5760739"/>
        </a:xfrm>
        <a:prstGeom prst="round2SameRect">
          <a:avLst/>
        </a:prstGeom>
        <a:solidFill>
          <a:schemeClr val="accent2">
            <a:tint val="40000"/>
            <a:alpha val="90000"/>
            <a:hueOff val="-16787401"/>
            <a:satOff val="13282"/>
            <a:lumOff val="94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-16787401"/>
              <a:satOff val="13282"/>
              <a:lumOff val="94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Літературні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групи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 «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активістів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»,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неопатетиків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футуристів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абстракціоністів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 (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Ф.Велекінл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 Г.Кайзер, 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Е.Толлер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 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Г.Гайм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 П.Цех,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Й.Бехер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)</a:t>
          </a:r>
          <a:endParaRPr lang="ru-RU" sz="1200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 rot="-5400000">
        <a:off x="3240416" y="4610372"/>
        <a:ext cx="5719261" cy="766731"/>
      </dsp:txXfrm>
    </dsp:sp>
    <dsp:sp modelId="{5D50D322-C03B-4E3C-A011-94DAF9D6A9CD}">
      <dsp:nvSpPr>
        <dsp:cNvPr id="0" name=""/>
        <dsp:cNvSpPr/>
      </dsp:nvSpPr>
      <dsp:spPr>
        <a:xfrm>
          <a:off x="0" y="4462683"/>
          <a:ext cx="3240416" cy="1062109"/>
        </a:xfrm>
        <a:prstGeom prst="roundRect">
          <a:avLst/>
        </a:prstGeom>
        <a:solidFill>
          <a:schemeClr val="accent2">
            <a:hueOff val="-16130550"/>
            <a:satOff val="7015"/>
            <a:lumOff val="204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В 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Німеччині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:</a:t>
          </a:r>
          <a:endParaRPr lang="ru-RU" sz="1200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51848" y="4514531"/>
        <a:ext cx="3136720" cy="958413"/>
      </dsp:txXfrm>
    </dsp:sp>
    <dsp:sp modelId="{778B99C8-C491-48C8-A63A-4EA87F504BD2}">
      <dsp:nvSpPr>
        <dsp:cNvPr id="0" name=""/>
        <dsp:cNvSpPr/>
      </dsp:nvSpPr>
      <dsp:spPr>
        <a:xfrm rot="5400000">
          <a:off x="5695942" y="3228583"/>
          <a:ext cx="849687" cy="5760739"/>
        </a:xfrm>
        <a:prstGeom prst="round2SameRect">
          <a:avLst/>
        </a:prstGeom>
        <a:solidFill>
          <a:schemeClr val="accent2">
            <a:tint val="40000"/>
            <a:alpha val="90000"/>
            <a:hueOff val="-20984249"/>
            <a:satOff val="16603"/>
            <a:lumOff val="1175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-20984249"/>
              <a:satOff val="16603"/>
              <a:lumOff val="117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Проявився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в 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в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поезії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(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В.Уйдобро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, П.Неруда (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Чілі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), Х. Л. Борхес (Аргентина))</a:t>
          </a:r>
          <a:endParaRPr lang="ru-RU" sz="1200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 rot="-5400000">
        <a:off x="3240416" y="5725587"/>
        <a:ext cx="5719261" cy="766731"/>
      </dsp:txXfrm>
    </dsp:sp>
    <dsp:sp modelId="{F96C71E6-2A8E-4213-AF2A-F044CE72D178}">
      <dsp:nvSpPr>
        <dsp:cNvPr id="0" name=""/>
        <dsp:cNvSpPr/>
      </dsp:nvSpPr>
      <dsp:spPr>
        <a:xfrm>
          <a:off x="0" y="5577898"/>
          <a:ext cx="3240416" cy="1062109"/>
        </a:xfrm>
        <a:prstGeom prst="roundRect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В 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Латинській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 </a:t>
          </a:r>
          <a:r>
            <a:rPr lang="ru-RU" sz="1200" kern="1200" dirty="0" err="1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Америці</a:t>
          </a:r>
          <a:r>
            <a:rPr lang="ru-RU" sz="1200" kern="1200" dirty="0" smtClean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rPr>
            <a:t>:</a:t>
          </a:r>
          <a:endParaRPr lang="ru-RU" sz="1200" kern="1200" dirty="0"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a:endParaRPr>
        </a:p>
      </dsp:txBody>
      <dsp:txXfrm>
        <a:off x="51848" y="5629746"/>
        <a:ext cx="3136720" cy="9584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8E665-5DA8-461C-A317-9011322C483E}">
      <dsp:nvSpPr>
        <dsp:cNvPr id="0" name=""/>
        <dsp:cNvSpPr/>
      </dsp:nvSpPr>
      <dsp:spPr>
        <a:xfrm>
          <a:off x="0" y="-1"/>
          <a:ext cx="4267200" cy="4678366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Риси:</a:t>
          </a:r>
          <a:endParaRPr lang="ru-RU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err="1" smtClean="0"/>
            <a:t>Відрізняє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радикальний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відхід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від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загальноприйнятих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канонів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err="1" smtClean="0"/>
            <a:t>Шукає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нетрадиційні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виражальні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засоби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форми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жанри</a:t>
          </a:r>
          <a:endParaRPr lang="ru-RU" sz="2300" kern="1200" dirty="0"/>
        </a:p>
      </dsp:txBody>
      <dsp:txXfrm>
        <a:off x="124982" y="124981"/>
        <a:ext cx="4017236" cy="4428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8E665-5DA8-461C-A317-9011322C483E}">
      <dsp:nvSpPr>
        <dsp:cNvPr id="0" name=""/>
        <dsp:cNvSpPr/>
      </dsp:nvSpPr>
      <dsp:spPr>
        <a:xfrm>
          <a:off x="0" y="-1"/>
          <a:ext cx="4267200" cy="4678366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err="1" smtClean="0"/>
            <a:t>Представниками</a:t>
          </a:r>
          <a:r>
            <a:rPr lang="ru-RU" sz="2000" u="none" kern="1200" dirty="0" smtClean="0"/>
            <a:t> </a:t>
          </a:r>
          <a:r>
            <a:rPr lang="ru-RU" sz="2000" u="none" kern="1200" dirty="0" err="1" smtClean="0"/>
            <a:t>міжвоєнного</a:t>
          </a:r>
          <a:r>
            <a:rPr lang="ru-RU" sz="2000" u="none" kern="1200" dirty="0" smtClean="0"/>
            <a:t> авангардизму в </a:t>
          </a:r>
          <a:r>
            <a:rPr lang="ru-RU" sz="2000" u="none" kern="1200" dirty="0" err="1" smtClean="0"/>
            <a:t>Україні</a:t>
          </a:r>
          <a:r>
            <a:rPr lang="ru-RU" sz="2000" u="none" kern="1200" dirty="0" smtClean="0"/>
            <a:t> </a:t>
          </a:r>
          <a:r>
            <a:rPr lang="ru-RU" sz="2000" u="none" kern="1200" dirty="0" err="1" smtClean="0"/>
            <a:t>вважаються</a:t>
          </a:r>
          <a:r>
            <a:rPr lang="ru-RU" sz="2000" u="none" kern="1200" dirty="0" smtClean="0"/>
            <a:t>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none" kern="1200" dirty="0" smtClean="0"/>
            <a:t> Б. </a:t>
          </a:r>
          <a:r>
            <a:rPr lang="ru-RU" sz="2000" u="none" kern="1200" dirty="0" err="1" smtClean="0"/>
            <a:t>Лятошинський</a:t>
          </a:r>
          <a:r>
            <a:rPr lang="ru-RU" sz="2000" u="none" kern="1200" dirty="0" smtClean="0"/>
            <a:t>, Ю. </a:t>
          </a:r>
          <a:r>
            <a:rPr lang="ru-RU" sz="2000" u="none" kern="1200" dirty="0" err="1" smtClean="0"/>
            <a:t>Коффлер</a:t>
          </a:r>
          <a:r>
            <a:rPr lang="ru-RU" sz="2000" u="none" kern="1200" dirty="0" smtClean="0"/>
            <a:t>, С. </a:t>
          </a:r>
          <a:r>
            <a:rPr lang="ru-RU" sz="2000" u="none" kern="1200" dirty="0" err="1" smtClean="0"/>
            <a:t>Туркевич-Лукіянович</a:t>
          </a:r>
          <a:r>
            <a:rPr lang="ru-RU" sz="2000" u="none" kern="1200" dirty="0" smtClean="0"/>
            <a:t>, 3. </a:t>
          </a:r>
          <a:r>
            <a:rPr lang="ru-RU" sz="2000" u="none" kern="1200" dirty="0" err="1" smtClean="0"/>
            <a:t>Лисько</a:t>
          </a:r>
          <a:r>
            <a:rPr lang="ru-RU" sz="2000" u="none" kern="1200" dirty="0" smtClean="0"/>
            <a:t>, К. </a:t>
          </a:r>
          <a:r>
            <a:rPr lang="ru-RU" sz="2000" u="none" kern="1200" dirty="0" err="1" smtClean="0"/>
            <a:t>Шипович</a:t>
          </a:r>
          <a:r>
            <a:rPr lang="ru-RU" sz="2000" u="none" kern="1200" dirty="0" smtClean="0"/>
            <a:t>. </a:t>
          </a:r>
          <a:endParaRPr lang="ru-RU" sz="2000" u="none" kern="1200" dirty="0"/>
        </a:p>
      </dsp:txBody>
      <dsp:txXfrm>
        <a:off x="124982" y="124981"/>
        <a:ext cx="4017236" cy="4428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8E665-5DA8-461C-A317-9011322C483E}">
      <dsp:nvSpPr>
        <dsp:cNvPr id="0" name=""/>
        <dsp:cNvSpPr/>
      </dsp:nvSpPr>
      <dsp:spPr>
        <a:xfrm>
          <a:off x="0" y="-1"/>
          <a:ext cx="4267200" cy="4678366"/>
        </a:xfrm>
        <a:prstGeom prst="roundRect">
          <a:avLst>
            <a:gd name="adj" fmla="val 10000"/>
          </a:avLst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Характерними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особливостями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музичної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творчості</a:t>
          </a:r>
          <a:r>
            <a:rPr lang="ru-RU" sz="2000" kern="1200" dirty="0" smtClean="0"/>
            <a:t> стало </a:t>
          </a:r>
          <a:r>
            <a:rPr lang="ru-RU" sz="2000" kern="1200" dirty="0" err="1" smtClean="0"/>
            <a:t>поглиблене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освоєння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нових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естетичних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творчих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ідей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запозичених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із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західно-європейської</a:t>
          </a:r>
          <a:r>
            <a:rPr lang="ru-RU" sz="2000" kern="1200" dirty="0" smtClean="0"/>
            <a:t> практики, а </a:t>
          </a:r>
          <a:r>
            <a:rPr lang="ru-RU" sz="2000" kern="1200" dirty="0" err="1" smtClean="0"/>
            <a:t>також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використання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нових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виражальних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засобів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технік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компонування</a:t>
          </a:r>
          <a:r>
            <a:rPr lang="ru-RU" sz="2000" kern="1200" dirty="0" smtClean="0"/>
            <a:t>. </a:t>
          </a:r>
          <a:endParaRPr lang="ru-RU" sz="2000" u="none" kern="1200" dirty="0"/>
        </a:p>
      </dsp:txBody>
      <dsp:txXfrm>
        <a:off x="124982" y="124981"/>
        <a:ext cx="4017236" cy="442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#2" minVer="12.0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h" for="des" ptType="node" op="equ"/>
      <dgm:constr type="primFontSz" for="des" forName="txOne" val="100"/>
      <dgm:constr type="primFontSz" for="des" forName="txTwo" val="100"/>
      <dgm:constr type="primFontSz" for="des" forName="txTwo" refType="primFontSz" refFor="des" refForName="txOne" op="lte"/>
      <dgm:constr type="primFontSz" for="des" forName="txThree" val="100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100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horzOne" refType="w"/>
          <dgm:constr type="w" for="ch" forName="txOne" refType="w" refFor="ch" refForName="horzOne" op="equ"/>
          <dgm:constr type="h" for="ch" forName="txOne" refType="w" refFor="ch" refForName="txOne" fact="0.56"/>
          <dgm:constr type="userH" for="des" ptType="node" refType="h" refFor="ch" refForName="txOne" op="equ"/>
        </dgm:constrLst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2" fact="NaN" max="NaN"/>
          </dgm:ruleLst>
        </dgm:layoutNode>
        <dgm:layoutNode name="parTransOne">
          <dgm:alg type="sp"/>
          <dgm:shape xmlns:r="http://schemas.openxmlformats.org/officeDocument/2006/relationships" r:blip="">
            <dgm:adjLst/>
          </dgm:shape>
          <dgm:presOf/>
          <dgm:constrLst/>
        </dgm:layoutNode>
        <dgm:layoutNode name="horzOne">
          <dgm:choose name="Name5">
            <dgm:if name="Name6" func="var" arg="dir" op="equ" val="norm">
              <dgm:alg type="lin">
                <dgm:param type="linDir" val="fromL"/>
                <dgm:param type="nodeVertAlign" val="t"/>
              </dgm:alg>
            </dgm:if>
            <dgm:else name="Name7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vertTwo" refType="w"/>
          </dgm:constrLst>
          <dgm:forEach name="Name8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horzTwo" refType="w"/>
                <dgm:constr type="w" for="ch" forName="txTwo" refType="w" refFor="ch" refForName="horzTwo" op="equ"/>
              </dgm:constrLst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2" fact="NaN" max="NaN"/>
                </dgm:ruleLst>
              </dgm:layoutNode>
              <dgm:layoutNode name="parTransTwo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  <dgm:layoutNode name="horzTwo">
                <dgm:choose name="Name9">
                  <dgm:if name="Name10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1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vertThree" refType="w"/>
                </dgm:constrLst>
                <dgm:forEach name="Name12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horzThree" refType="w"/>
                      <dgm:constr type="w" for="ch" forName="txThree" refType="w" refFor="ch" refForName="horzThree" op="equ"/>
                    </dgm:constrLst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2" fact="NaN" max="NaN"/>
                      </dgm:ruleLst>
                    </dgm:layoutNode>
                    <dgm:layoutNode name="parTransThree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</dgm:layoutNode>
                    <dgm:layoutNode name="horzThree">
                      <dgm:choose name="Name13">
                        <dgm:if name="Name14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15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vertFour" refType="w"/>
                      </dgm:constr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horzFour" refType="w" op="equ"/>
                            <dgm:constr type="w" for="ch" forName="txFour" refType="w" refFor="ch" refForName="horzFour" op="equ"/>
                          </dgm:constrLst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2" fact="NaN" max="NaN"/>
                            </dgm:ruleLst>
                          </dgm:layoutNode>
                          <dgm:layoutNode name="parTransFour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</dgm:layoutNode>
                          <dgm:layoutNode name="horzFour">
                            <dgm:choose name="Name16">
                              <dgm:if name="Name17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18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vertFour" refType="w"/>
                            </dgm:constrLst>
                            <dgm:forEach name="Name19" ref="repeat"/>
                          </dgm:layoutNode>
                        </dgm:layoutNode>
                        <dgm:choose name="Name20">
                          <dgm:if name="Name21" axis="self" ptType="node" func="revPos" op="gte" val="2">
                            <dgm:forEach name="Name22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>
                                  <dgm:constr type="w" val="15"/>
                                </dgm:constrLst>
                              </dgm:layoutNode>
                            </dgm:forEach>
                          </dgm:if>
                          <dgm:else name="Name23"/>
                        </dgm:choose>
                      </dgm:forEach>
                    </dgm:layoutNode>
                  </dgm:layoutNode>
                  <dgm:choose name="Name24">
                    <dgm:if name="Name25" axis="self" ptType="node" func="revPos" op="gte" val="2">
                      <dgm:forEach name="Name26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val="15"/>
                          </dgm:constrLst>
                        </dgm:layoutNode>
                      </dgm:forEach>
                    </dgm:if>
                    <dgm:else name="Name27"/>
                  </dgm:choose>
                </dgm:forEach>
              </dgm:layoutNode>
            </dgm:layoutNode>
            <dgm:choose name="Name28">
              <dgm:if name="Name29" axis="self" ptType="node" func="revPos" op="gte" val="2">
                <dgm:forEach name="Name30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val="15"/>
                    </dgm:constrLst>
                  </dgm:layoutNode>
                </dgm:forEach>
              </dgm:if>
              <dgm:else name="Name31"/>
            </dgm:choose>
          </dgm:forEach>
        </dgm:layoutNode>
      </dgm:layoutNode>
      <dgm:choose name="Name32">
        <dgm:if name="Name33" axis="self" ptType="node" func="revPos" op="gte" val="2">
          <dgm:forEach name="Name34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>
                <dgm:constr type="w" val="15"/>
              </dgm:constrLst>
            </dgm:layoutNode>
          </dgm:forEach>
        </dgm:if>
        <dgm:else name="Name3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#1">
  <dgm:title val="3-D Style 5"/>
  <dgm:desc val="3-D Style 5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2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8F88C59-319B-4332-9A1D-2A62CFCB00D8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16A41B8-7DC3-4DB6-84E4-E105629EAA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647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968B300D-05F0-4B43-940D-46DED5A791AD}" type="datetimeFigureOut">
              <a:rPr lang="ru-RU"/>
              <a:pPr/>
              <a:t>11.02.2015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ru-RU"/>
            </a:lvl1pPr>
            <a:extLst/>
          </a:lstStyle>
          <a:p>
            <a:r>
              <a:rPr kumimoji="0" lang="ru-RU"/>
              <a:t>Заголовок фотоальбома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ru-RU"/>
            </a:pPr>
            <a:endParaRPr kumimoji="0" lang="ru-RU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ru-RU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4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18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ru-RU"/>
              <a:pPr/>
              <a:t>11.02.2015</a:t>
            </a:fld>
            <a:endParaRPr kumimoji="0" lang="ru-RU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20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5F1E3E-4B2F-4895-B65E-28B2E64F39F6}" type="datetimeFigureOut">
              <a:rPr lang="ru-RU"/>
              <a:pPr/>
              <a:t>11.02.2015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eaLnBrk="1" latinLnBrk="0" hangingPunct="1">
              <a:buNone/>
              <a:defRPr kumimoji="0" lang="ru-RU" sz="4000" b="1" cap="all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 eaLnBrk="1" latinLnBrk="0" hangingPunct="1">
              <a:buNone/>
              <a:defRPr kumimoji="0" lang="ru-RU" sz="20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DED3D3-6235-4F4C-B439-DF277FB555A7}" type="datetimeFigureOut">
              <a:rPr lang="ru-RU"/>
              <a:pPr/>
              <a:t>11.02.2015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ru-RU" i="0"/>
              <a:t>Щелкните значок,</a:t>
            </a:r>
            <a:r>
              <a:rPr kumimoji="0" lang="ru-RU" i="0" baseline="0"/>
              <a:t> чтобы добавить </a:t>
            </a:r>
            <a:r>
              <a:rPr kumimoji="0" lang="ru-RU" i="0"/>
              <a:t>фотографию размером со всю страницу</a:t>
            </a:r>
            <a:endParaRPr kumimoji="0" lang="ru-RU" i="0" baseline="0"/>
          </a:p>
          <a:p>
            <a:pPr marL="0" marR="0" indent="0"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  <a:p>
            <a:pPr algn="ctr">
              <a:buFontTx/>
              <a:buNone/>
            </a:pPr>
            <a:endParaRPr kumimoji="0" lang="ru-RU" i="0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lang="ru-RU" baseline="0"/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ru-RU" sz="1800"/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ru-RU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  <p:transition spd="med">
    <p:fade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ru-RU" sz="1200">
                <a:solidFill>
                  <a:schemeClr val="tx2"/>
                </a:solidFill>
              </a:rPr>
              <a:pPr/>
              <a:t>11.02.2015</a:t>
            </a:fld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ru-RU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ru-RU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ru-RU" sz="1200">
                <a:solidFill>
                  <a:schemeClr val="tx2"/>
                </a:solidFill>
              </a:rPr>
              <a:pPr algn="r"/>
              <a:t>‹#›</a:t>
            </a:fld>
            <a:endParaRPr kumimoji="0" lang="ru-RU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 spd="med">
    <p:fade/>
    <p:sndAc>
      <p:stSnd>
        <p:snd r:embed="rId26" name="click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hyperlink" Target="http://uk.wikipedia.org/wiki/%D0%A4%D0%B0%D0%B9%D0%BB:Malevici06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jpe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audio" Target="../media/audio1.wav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6" Type="http://schemas.openxmlformats.org/officeDocument/2006/relationships/diagramData" Target="../diagrams/data2.xml"/><Relationship Id="rId5" Type="http://schemas.openxmlformats.org/officeDocument/2006/relationships/image" Target="../media/image22.jpeg"/><Relationship Id="rId10" Type="http://schemas.microsoft.com/office/2007/relationships/diagramDrawing" Target="../diagrams/drawing2.xml"/><Relationship Id="rId4" Type="http://schemas.openxmlformats.org/officeDocument/2006/relationships/image" Target="../media/image10.jpe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7.jpeg"/><Relationship Id="rId9" Type="http://schemas.microsoft.com/office/2007/relationships/diagramDrawing" Target="../diagrams/drawin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7.jpeg"/><Relationship Id="rId9" Type="http://schemas.microsoft.com/office/2007/relationships/diagramDrawing" Target="../diagrams/drawing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7.jpeg"/><Relationship Id="rId9" Type="http://schemas.microsoft.com/office/2007/relationships/diagramDrawing" Target="../diagrams/drawing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>
          <a:xfrm>
            <a:off x="2571736" y="5495948"/>
            <a:ext cx="6386946" cy="1219200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j031397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8612" y="500042"/>
            <a:ext cx="22860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C:\Users\Home\Desktop\z3E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8604"/>
            <a:ext cx="242889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j031397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00430" y="214290"/>
            <a:ext cx="22860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j031397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29404" y="500042"/>
            <a:ext cx="22860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http://upload.wikimedia.org/wikipedia/commons/thumb/6/6c/Malevici06.jpg/200px-Malevici06.jpg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214290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Home\Desktop\4707256____u_O_____O_N_50__80_2005______A64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500042"/>
            <a:ext cx="228053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16919" y="3429000"/>
            <a:ext cx="8298485" cy="1066800"/>
          </a:xfrm>
          <a:solidFill>
            <a:srgbClr val="C00000"/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5400" dirty="0" smtClean="0"/>
              <a:t>АВАНГАРДИЗМ</a:t>
            </a:r>
            <a:endParaRPr lang="ru-RU" sz="5400" dirty="0"/>
          </a:p>
        </p:txBody>
      </p:sp>
    </p:spTree>
  </p:cSld>
  <p:clrMapOvr>
    <a:masterClrMapping/>
  </p:clrMapOvr>
  <p:transition spd="med">
    <p:fade/>
    <p:sndAc>
      <p:stSnd>
        <p:snd r:embed="rId3" name="Голодные игры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857224" y="2285992"/>
            <a:ext cx="7772400" cy="197405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extLst/>
          </a:lstStyle>
          <a:p>
            <a:pPr algn="ctr"/>
            <a: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Авангардизм в образотворчому мистецтві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285720" y="484318"/>
          <a:ext cx="8410612" cy="6016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5019676"/>
            <a:ext cx="8610600" cy="1409720"/>
          </a:xfrm>
          <a:blipFill>
            <a:blip r:embed="rId5"/>
            <a:tile tx="0" ty="0" sx="100000" sy="100000" flip="none" algn="tl"/>
          </a:blipFill>
        </p:spPr>
        <p:txBody>
          <a:bodyPr/>
          <a:lstStyle>
            <a:extLst/>
          </a:lstStyle>
          <a:p>
            <a:pPr algn="ctr"/>
            <a:r>
              <a:rPr sz="280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Російське мистецтво 1-ої чверті XX ст зробило значний внесок у розвиток авангардизму. 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images (29).jpg"/>
          <p:cNvPicPr>
            <a:picLocks noGrp="1" noChangeAspect="1"/>
          </p:cNvPicPr>
          <p:nvPr>
            <p:ph type="pic" sz="quarter" idx="11"/>
          </p:nvPr>
        </p:nvPicPr>
        <p:blipFill>
          <a:blip r:embed="rId6"/>
          <a:srcRect l="12333" r="12333"/>
          <a:stretch>
            <a:fillRect/>
          </a:stretch>
        </p:blipFill>
        <p:spPr/>
      </p:pic>
      <p:pic>
        <p:nvPicPr>
          <p:cNvPr id="15" name="Рисунок 14" descr="images (22).jpg"/>
          <p:cNvPicPr>
            <a:picLocks noGrp="1" noChangeAspect="1"/>
          </p:cNvPicPr>
          <p:nvPr>
            <p:ph type="pic" sz="quarter" idx="12"/>
          </p:nvPr>
        </p:nvPicPr>
        <p:blipFill>
          <a:blip r:embed="rId7"/>
          <a:srcRect l="192" r="192"/>
          <a:stretch>
            <a:fillRect/>
          </a:stretch>
        </p:blipFill>
        <p:spPr>
          <a:xfrm>
            <a:off x="6172200" y="357166"/>
            <a:ext cx="2743200" cy="3657600"/>
          </a:xfrm>
        </p:spPr>
      </p:pic>
      <p:pic>
        <p:nvPicPr>
          <p:cNvPr id="21" name="Рисунок 20" descr="images (13).jpg"/>
          <p:cNvPicPr>
            <a:picLocks noGrp="1" noChangeAspect="1"/>
          </p:cNvPicPr>
          <p:nvPr>
            <p:ph type="pic" sz="quarter" idx="10"/>
          </p:nvPr>
        </p:nvPicPr>
        <p:blipFill>
          <a:blip r:embed="rId8"/>
          <a:srcRect l="6190" r="6190"/>
          <a:stretch>
            <a:fillRect/>
          </a:stretch>
        </p:blipFill>
        <p:spPr>
          <a:xfrm>
            <a:off x="228600" y="357166"/>
            <a:ext cx="2743200" cy="3657600"/>
          </a:xfrm>
        </p:spPr>
      </p:pic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33336"/>
            <a:ext cx="8229600" cy="1295400"/>
          </a:xfrm>
          <a:blipFill>
            <a:blip r:embed="rId5"/>
            <a:stretch>
              <a:fillRect/>
            </a:stretch>
          </a:blipFill>
        </p:spPr>
        <p:txBody>
          <a:bodyPr>
            <a:normAutofit/>
          </a:bodyPr>
          <a:lstStyle>
            <a:extLst/>
          </a:lstStyle>
          <a:p>
            <a:pPr algn="ctr"/>
            <a:r>
              <a:rPr sz="2400" smtClean="0">
                <a:ln w="28575">
                  <a:solidFill>
                    <a:srgbClr val="FFFF00"/>
                  </a:solidFill>
                  <a:prstDash val="lgDashDotDot"/>
                </a:ln>
                <a:solidFill>
                  <a:schemeClr val="tx1"/>
                </a:solidFill>
              </a:rPr>
              <a:t>В образотворчому мистецтві, авангардизм тісно переплітається з такими поняттями: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2071670" y="1357298"/>
          <a:ext cx="4857752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Содержимое 6" descr="images (53).jpg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14292" y="1571625"/>
            <a:ext cx="1500188" cy="1500188"/>
          </a:xfrm>
        </p:spPr>
      </p:pic>
      <p:pic>
        <p:nvPicPr>
          <p:cNvPr id="8" name="Содержимое 6" descr="images (5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92" y="4000514"/>
            <a:ext cx="1500188" cy="1500188"/>
          </a:xfrm>
          <a:prstGeom prst="rect">
            <a:avLst/>
          </a:prstGeom>
        </p:spPr>
      </p:pic>
      <p:pic>
        <p:nvPicPr>
          <p:cNvPr id="9" name="Содержимое 6" descr="images (5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1571625"/>
            <a:ext cx="1500188" cy="1500188"/>
          </a:xfrm>
          <a:prstGeom prst="rect">
            <a:avLst/>
          </a:prstGeom>
        </p:spPr>
      </p:pic>
      <p:pic>
        <p:nvPicPr>
          <p:cNvPr id="10" name="Содержимое 6" descr="images (5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4000514"/>
            <a:ext cx="1500188" cy="1500188"/>
          </a:xfrm>
          <a:prstGeom prst="rect">
            <a:avLst/>
          </a:prstGeom>
        </p:spPr>
      </p:pic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28662" y="2428868"/>
            <a:ext cx="7772400" cy="18573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extLst/>
          </a:lstStyle>
          <a:p>
            <a:pPr algn="ctr"/>
            <a: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Авангардизм</a:t>
            </a:r>
            <a:b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</a:t>
            </a:r>
            <a:b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ЛІТЕРАТУРІ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57200" y="419088"/>
            <a:ext cx="8229600" cy="129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extLst/>
          </a:lstStyle>
          <a:p>
            <a:r>
              <a:rPr lang="ru-RU" dirty="0" smtClean="0"/>
              <a:t>Авангардизм в </a:t>
            </a:r>
            <a:r>
              <a:rPr lang="ru-RU" dirty="0" err="1" smtClean="0"/>
              <a:t>літератур</a:t>
            </a:r>
            <a:r>
              <a:rPr lang="uk-UA" dirty="0" smtClean="0"/>
              <a:t>і:</a:t>
            </a:r>
            <a:endParaRPr lang="ru-RU" dirty="0"/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>
          <a:xfrm>
            <a:off x="142844" y="2143116"/>
            <a:ext cx="8858312" cy="407196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smtClean="0"/>
              <a:t>Термін авангардизм щодо літератури вперше був використаний 1845 Г. Д. Лаверданом</a:t>
            </a:r>
          </a:p>
          <a:p>
            <a:endParaRPr smtClean="0"/>
          </a:p>
          <a:p>
            <a:pPr>
              <a:buFont typeface="Wingdings" pitchFamily="2" charset="2"/>
              <a:buChar char="v"/>
            </a:pPr>
            <a:r>
              <a:rPr smtClean="0"/>
              <a:t>У літературі сформувався принцип мозаїчності, колажу, монтажу</a:t>
            </a:r>
          </a:p>
          <a:p>
            <a:endParaRPr smtClean="0"/>
          </a:p>
          <a:p>
            <a:pPr>
              <a:buFont typeface="Wingdings" pitchFamily="2" charset="2"/>
              <a:buChar char="v"/>
            </a:pPr>
            <a:r>
              <a:rPr smtClean="0"/>
              <a:t>У поезії авангардистські тенденції найяскравіше проявились в Аполлінера, Л.Арагона. П.Елюара, В.Маяковського, В.Хлебнікова, та ін. 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Рисунок 2"/>
          <p:cNvGraphicFramePr>
            <a:graphicFrameLocks noGrp="1"/>
          </p:cNvGraphicFramePr>
          <p:nvPr>
            <p:ph type="pic" sz="quarter" idx="10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>
            <a:graphicFrameLocks/>
          </p:cNvGraphicFramePr>
          <p:nvPr/>
        </p:nvGraphicFramePr>
        <p:xfrm>
          <a:off x="0" y="0"/>
          <a:ext cx="9001156" cy="6641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>
            <a:normAutofit/>
          </a:bodyPr>
          <a:lstStyle>
            <a:extLst/>
          </a:lstStyle>
          <a:p>
            <a:r>
              <a:rPr lang="ru-RU" sz="3600" cap="none" dirty="0" smtClean="0">
                <a:ln w="19050" cmpd="sng">
                  <a:solidFill>
                    <a:schemeClr val="tx2">
                      <a:lumMod val="50000"/>
                    </a:schemeClr>
                  </a:solidFill>
                  <a:prstDash val="dashDot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Авангардизм в </a:t>
            </a:r>
            <a:r>
              <a:rPr lang="ru-RU" sz="3600" cap="none" dirty="0" err="1" smtClean="0">
                <a:ln w="19050" cmpd="sng">
                  <a:solidFill>
                    <a:schemeClr val="tx2">
                      <a:lumMod val="50000"/>
                    </a:schemeClr>
                  </a:solidFill>
                  <a:prstDash val="dashDot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літературі</a:t>
            </a:r>
            <a:r>
              <a:rPr lang="ru-RU" sz="3600" cap="none" dirty="0" smtClean="0">
                <a:ln w="19050" cmpd="sng">
                  <a:solidFill>
                    <a:schemeClr val="tx2">
                      <a:lumMod val="50000"/>
                    </a:schemeClr>
                  </a:solidFill>
                  <a:prstDash val="dashDot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3600" cap="none" dirty="0">
              <a:ln w="19050" cmpd="sng">
                <a:solidFill>
                  <a:schemeClr val="tx2">
                    <a:lumMod val="50000"/>
                  </a:schemeClr>
                </a:solidFill>
                <a:prstDash val="dashDot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57158" y="1428736"/>
            <a:ext cx="8393142" cy="491174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>
            <a:extLst/>
          </a:lstStyle>
          <a:p>
            <a:pPr>
              <a:buFont typeface="Wingdings" pitchFamily="2" charset="2"/>
              <a:buChar char="v"/>
            </a:pPr>
            <a:r>
              <a:rPr sz="4800" smtClean="0"/>
              <a:t>Авангард в сучасних умовах набув вигляду </a:t>
            </a:r>
            <a:r>
              <a:rPr sz="4800" u="sng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неоавангарду</a:t>
            </a:r>
            <a:r>
              <a:rPr sz="4800" smtClean="0"/>
              <a:t>. Породжений недолугими стереотипами імітат-літератури періоду соцреалізму, він спромігся розкрити потворні, нежиттєздатні її аспекти, цілком очевидну творчу безплідність. У цьому напрямі епатажна функція представників «Бу-Ба-Бу», «ЛуГоСаду», «нової літератури» та ін. досягла своєї мети. Однак невдовзі перетворилася на словесну, зумисне заземлену звульгаризовану гру, яка привертає увагу своїми парадоксальними формами.</a:t>
            </a:r>
          </a:p>
          <a:p>
            <a:pPr>
              <a:buFont typeface="Wingdings" pitchFamily="2" charset="2"/>
              <a:buChar char="v"/>
            </a:pPr>
            <a:endParaRPr sz="4800" smtClean="0"/>
          </a:p>
          <a:p>
            <a:pPr>
              <a:buFont typeface="Wingdings" pitchFamily="2" charset="2"/>
              <a:buChar char="v"/>
            </a:pPr>
            <a:endParaRPr smtClean="0"/>
          </a:p>
          <a:p>
            <a:pPr>
              <a:buFont typeface="Wingdings" pitchFamily="2" charset="2"/>
              <a:buChar char="v"/>
            </a:pPr>
            <a:endParaRPr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28662" y="2428868"/>
            <a:ext cx="7772400" cy="18573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extLst/>
          </a:lstStyle>
          <a:p>
            <a:pPr algn="ctr"/>
            <a:r>
              <a:rPr smtClean="0"/>
              <a:t>Авангардизм</a:t>
            </a:r>
            <a:br>
              <a:rPr smtClean="0"/>
            </a:br>
            <a:r>
              <a:rPr smtClean="0"/>
              <a:t>У</a:t>
            </a:r>
            <a:br>
              <a:rPr smtClean="0"/>
            </a:br>
            <a:r>
              <a:rPr smtClean="0"/>
              <a:t>МУЗИЦІ</a:t>
            </a:r>
            <a:endParaRPr lang="ru-RU" dirty="0"/>
          </a:p>
        </p:txBody>
      </p:sp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1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52670" y="4357694"/>
            <a:ext cx="7781730" cy="9906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extLst/>
          </a:lstStyle>
          <a:p>
            <a:r>
              <a:rPr smtClean="0">
                <a:solidFill>
                  <a:srgbClr val="FFFF00"/>
                </a:solidFill>
              </a:rPr>
              <a:t>Авангардизм</a:t>
            </a:r>
            <a:r>
              <a:rPr smtClean="0"/>
              <a:t> </a:t>
            </a:r>
            <a:r>
              <a:rPr smtClean="0">
                <a:solidFill>
                  <a:srgbClr val="00B0F0"/>
                </a:solidFill>
              </a:rPr>
              <a:t>(від фр. </a:t>
            </a:r>
            <a:r>
              <a:rPr lang="en-US" dirty="0" err="1" smtClean="0">
                <a:solidFill>
                  <a:srgbClr val="00B0F0"/>
                </a:solidFill>
              </a:rPr>
              <a:t>Avant</a:t>
            </a:r>
            <a:r>
              <a:rPr lang="en-US" dirty="0" smtClean="0">
                <a:solidFill>
                  <a:srgbClr val="00B0F0"/>
                </a:solidFill>
              </a:rPr>
              <a:t> – </a:t>
            </a:r>
            <a:r>
              <a:rPr smtClean="0">
                <a:solidFill>
                  <a:srgbClr val="00B0F0"/>
                </a:solidFill>
              </a:rPr>
              <a:t>попереу та </a:t>
            </a:r>
            <a:r>
              <a:rPr lang="en-US" dirty="0" err="1" smtClean="0">
                <a:solidFill>
                  <a:srgbClr val="00B0F0"/>
                </a:solidFill>
              </a:rPr>
              <a:t>garde</a:t>
            </a:r>
            <a:r>
              <a:rPr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–</a:t>
            </a:r>
            <a:r>
              <a:rPr smtClean="0">
                <a:solidFill>
                  <a:srgbClr val="00B0F0"/>
                </a:solidFill>
              </a:rPr>
              <a:t> </a:t>
            </a:r>
            <a:r>
              <a:rPr lang="uk-UA" dirty="0" smtClean="0">
                <a:solidFill>
                  <a:srgbClr val="00B0F0"/>
                </a:solidFill>
              </a:rPr>
              <a:t>охорона)</a:t>
            </a:r>
            <a:r>
              <a:rPr lang="uk-UA" dirty="0" smtClean="0"/>
              <a:t> - 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52670" y="5429264"/>
            <a:ext cx="7772400" cy="1071570"/>
          </a:xfrm>
        </p:spPr>
        <p:txBody>
          <a:bodyPr>
            <a:noAutofit/>
          </a:bodyPr>
          <a:lstStyle>
            <a:extLst/>
          </a:lstStyle>
          <a:p>
            <a:pPr marL="0" indent="0"/>
            <a:r>
              <a:rPr lang="ru-RU" sz="2400" dirty="0" smtClean="0">
                <a:solidFill>
                  <a:srgbClr val="FFFF00"/>
                </a:solidFill>
              </a:rPr>
              <a:t>Терм</a:t>
            </a:r>
            <a:r>
              <a:rPr lang="uk-UA" sz="2400" dirty="0" err="1" smtClean="0">
                <a:solidFill>
                  <a:srgbClr val="FFFF00"/>
                </a:solidFill>
              </a:rPr>
              <a:t>ін</a:t>
            </a:r>
            <a:r>
              <a:rPr lang="uk-UA" sz="2400" dirty="0" smtClean="0">
                <a:solidFill>
                  <a:srgbClr val="FFFF00"/>
                </a:solidFill>
              </a:rPr>
              <a:t> на означення так </a:t>
            </a:r>
            <a:r>
              <a:rPr lang="uk-UA" sz="2400" dirty="0" err="1" smtClean="0">
                <a:solidFill>
                  <a:srgbClr val="FFFF00"/>
                </a:solidFill>
              </a:rPr>
              <a:t>званних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</a:rPr>
              <a:t>“лівих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dirty="0" err="1" smtClean="0">
                <a:solidFill>
                  <a:srgbClr val="FFFF00"/>
                </a:solidFill>
              </a:rPr>
              <a:t>течій”</a:t>
            </a:r>
            <a:r>
              <a:rPr lang="uk-UA" sz="2400" dirty="0" smtClean="0">
                <a:solidFill>
                  <a:srgbClr val="FFFF00"/>
                </a:solidFill>
              </a:rPr>
              <a:t> у мистецтві, радикальніших, ніж модернізм.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3" name="Рисунок 12" descr="cms.jpg"/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2500" r="12500"/>
          <a:stretch>
            <a:fillRect/>
          </a:stretch>
        </p:blipFill>
        <p:spPr>
          <a:xfrm>
            <a:off x="786338" y="1928818"/>
            <a:ext cx="2286000" cy="2286000"/>
          </a:xfrm>
        </p:spPr>
      </p:pic>
      <p:pic>
        <p:nvPicPr>
          <p:cNvPr id="15" name="Рисунок 14" descr="images (2).jpg"/>
          <p:cNvPicPr>
            <a:picLocks noGrp="1" noChangeAspect="1"/>
          </p:cNvPicPr>
          <p:nvPr>
            <p:ph type="pic" sz="quarter" idx="16"/>
          </p:nvPr>
        </p:nvPicPr>
        <p:blipFill>
          <a:blip r:embed="rId6"/>
          <a:srcRect l="8333" r="8333"/>
          <a:stretch>
            <a:fillRect/>
          </a:stretch>
        </p:blipFill>
        <p:spPr>
          <a:xfrm>
            <a:off x="6162870" y="1928802"/>
            <a:ext cx="2286000" cy="2286000"/>
          </a:xfrm>
        </p:spPr>
      </p:pic>
      <p:pic>
        <p:nvPicPr>
          <p:cNvPr id="14" name="Рисунок 13" descr="images (6).jpg"/>
          <p:cNvPicPr>
            <a:picLocks noGrp="1" noChangeAspect="1"/>
          </p:cNvPicPr>
          <p:nvPr>
            <p:ph type="pic" sz="quarter" idx="15"/>
          </p:nvPr>
        </p:nvPicPr>
        <p:blipFill>
          <a:blip r:embed="rId7"/>
          <a:srcRect t="664" b="664"/>
          <a:stretch>
            <a:fillRect/>
          </a:stretch>
        </p:blipFill>
        <p:spPr>
          <a:xfrm>
            <a:off x="3500446" y="1928802"/>
            <a:ext cx="2286000" cy="2286000"/>
          </a:xfrm>
        </p:spPr>
      </p:pic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004872"/>
          </a:xfrm>
          <a:solidFill>
            <a:srgbClr val="0070C0"/>
          </a:solidFill>
        </p:spPr>
        <p:txBody>
          <a:bodyPr/>
          <a:lstStyle>
            <a:extLst/>
          </a:lstStyle>
          <a:p>
            <a:pPr algn="ctr"/>
            <a:r>
              <a:rPr lang="ru-RU" dirty="0" err="1" smtClean="0"/>
              <a:t>Музичний</a:t>
            </a:r>
            <a:r>
              <a:rPr lang="ru-RU" dirty="0" smtClean="0"/>
              <a:t> авангардизм: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038600" cy="5286412"/>
          </a:xfrm>
          <a:solidFill>
            <a:srgbClr val="34CC79"/>
          </a:solidFill>
        </p:spPr>
        <p:txBody>
          <a:bodyPr>
            <a:normAutofit fontScale="92500" lnSpcReduction="10000"/>
          </a:bodyPr>
          <a:lstStyle>
            <a:extLst/>
          </a:lstStyle>
          <a:p>
            <a:pPr>
              <a:lnSpc>
                <a:spcPct val="114000"/>
              </a:lnSpc>
            </a:pPr>
            <a:r>
              <a:rPr smtClean="0"/>
              <a:t>Музичний авангардизм бере свій початок у 1920-х роках.</a:t>
            </a:r>
          </a:p>
          <a:p>
            <a:pPr>
              <a:lnSpc>
                <a:spcPct val="114000"/>
              </a:lnSpc>
            </a:pPr>
            <a:r>
              <a:rPr smtClean="0"/>
              <a:t>В 1940-х роках авангардизм став відправною точкою конкретної і стохастичної музики і серіалізму, в 1950-х для алеаторики і сонористики, авангард вважається витоком і для таких специфічних жанрів як інструментальний театр і геппенінг.</a:t>
            </a:r>
          </a:p>
          <a:p>
            <a:pPr>
              <a:lnSpc>
                <a:spcPct val="114000"/>
              </a:lnSpc>
            </a:pPr>
            <a:endParaRPr lang="ru-R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447800"/>
          <a:ext cx="42672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004872"/>
          </a:xfrm>
          <a:solidFill>
            <a:srgbClr val="0070C0"/>
          </a:solidFill>
        </p:spPr>
        <p:txBody>
          <a:bodyPr/>
          <a:lstStyle>
            <a:extLst/>
          </a:lstStyle>
          <a:p>
            <a:pPr algn="ctr"/>
            <a:r>
              <a:rPr lang="ru-RU" dirty="0" err="1" smtClean="0"/>
              <a:t>Музичний</a:t>
            </a:r>
            <a:r>
              <a:rPr lang="ru-RU" dirty="0" smtClean="0"/>
              <a:t> авангардизм: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00034" y="1500174"/>
            <a:ext cx="8215370" cy="5143536"/>
          </a:xfrm>
          <a:solidFill>
            <a:srgbClr val="34CC79"/>
          </a:solidFill>
        </p:spPr>
        <p:txBody>
          <a:bodyPr>
            <a:normAutofit fontScale="92500"/>
          </a:bodyPr>
          <a:lstStyle>
            <a:extLst/>
          </a:lstStyle>
          <a:p>
            <a:pPr>
              <a:lnSpc>
                <a:spcPct val="114000"/>
              </a:lnSpc>
            </a:pPr>
            <a:endParaRPr sz="2400" b="1" smtClean="0">
              <a:solidFill>
                <a:srgbClr val="002060"/>
              </a:solidFill>
            </a:endParaRP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sz="2400" b="1" smtClean="0">
                <a:solidFill>
                  <a:srgbClr val="002060"/>
                </a:solidFill>
              </a:rPr>
              <a:t>Найважливіші центри авангардної музики — </a:t>
            </a:r>
          </a:p>
          <a:p>
            <a:pPr>
              <a:lnSpc>
                <a:spcPct val="114000"/>
              </a:lnSpc>
            </a:pPr>
            <a:r>
              <a:rPr sz="2400" smtClean="0"/>
              <a:t>Берлін, Варшава, Донауешінген, Заґреб, Київ, Краніхштайн, Париж, Стокгольм та інші міста. </a:t>
            </a:r>
            <a:endParaRPr sz="2400" b="1" smtClean="0">
              <a:solidFill>
                <a:srgbClr val="002060"/>
              </a:solidFill>
            </a:endParaRP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sz="2400" b="1" smtClean="0">
                <a:solidFill>
                  <a:srgbClr val="002060"/>
                </a:solidFill>
              </a:rPr>
              <a:t>Представники повоєнного музичного авангардизму -</a:t>
            </a:r>
            <a:r>
              <a:rPr sz="2400" smtClean="0"/>
              <a:t> </a:t>
            </a:r>
          </a:p>
          <a:p>
            <a:pPr>
              <a:lnSpc>
                <a:spcPct val="114000"/>
              </a:lnSpc>
            </a:pPr>
            <a:r>
              <a:rPr sz="2400" smtClean="0"/>
              <a:t>Л. Беріо, Б. Мадерна, Л. Ноно (Італія), А. Пуссер (Бельгія), П. Булез, П. Шеффер (Франція), Д. Кейдж (США), Я. Ксенакіс (Греція), К. Пендерецький, Б. Шеффер (Польща), К. Штокгаузен, М. Каґель (Німеччина) та інші.</a:t>
            </a:r>
          </a:p>
          <a:p>
            <a:pPr>
              <a:lnSpc>
                <a:spcPct val="114000"/>
              </a:lnSpc>
            </a:pPr>
            <a:endParaRPr lang="ru-RU" dirty="0"/>
          </a:p>
        </p:txBody>
      </p:sp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004872"/>
          </a:xfrm>
          <a:solidFill>
            <a:srgbClr val="0070C0"/>
          </a:solidFill>
        </p:spPr>
        <p:txBody>
          <a:bodyPr/>
          <a:lstStyle>
            <a:extLst/>
          </a:lstStyle>
          <a:p>
            <a:pPr algn="ctr"/>
            <a:r>
              <a:rPr lang="ru-RU" dirty="0" err="1" smtClean="0"/>
              <a:t>Музичний</a:t>
            </a:r>
            <a:r>
              <a:rPr lang="ru-RU" dirty="0" smtClean="0"/>
              <a:t> авангардизм: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214842" cy="5214974"/>
          </a:xfrm>
          <a:solidFill>
            <a:srgbClr val="34CC79"/>
          </a:solidFill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sz="1800" smtClean="0"/>
              <a:t>В українській музиці 20 ст. вирізняються 2 періоди активного захоплення ідеями авангардизму; 1920-ті — поч.1930-х та 1960-ті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sz="1800" smtClean="0"/>
              <a:t>В 1930-х - 1950-х роках музичний авангардизм в Україні не мав можливостей для розвитку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sz="1800" smtClean="0"/>
              <a:t>Лише в середині 1960-х років українські композитори отримують можливість вивчати авангардні здобутки західно-єворопейських композиторів. 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endParaRPr lang="ru-RU" sz="1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447800"/>
          <a:ext cx="42672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004872"/>
          </a:xfrm>
          <a:solidFill>
            <a:srgbClr val="0070C0"/>
          </a:solidFill>
        </p:spPr>
        <p:txBody>
          <a:bodyPr/>
          <a:lstStyle>
            <a:extLst/>
          </a:lstStyle>
          <a:p>
            <a:pPr algn="ctr"/>
            <a:r>
              <a:rPr lang="ru-RU" dirty="0" err="1" smtClean="0"/>
              <a:t>Музичний</a:t>
            </a:r>
            <a:r>
              <a:rPr lang="ru-RU" dirty="0" smtClean="0"/>
              <a:t> авангардизм:</a:t>
            </a:r>
            <a:endParaRPr lang="ru-RU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57158" y="1357298"/>
            <a:ext cx="4214842" cy="5214974"/>
          </a:xfrm>
          <a:solidFill>
            <a:srgbClr val="34CC79"/>
          </a:solidFill>
        </p:spPr>
        <p:txBody>
          <a:bodyPr>
            <a:normAutofit/>
          </a:bodyPr>
          <a:lstStyle>
            <a:extLst/>
          </a:lstStyle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sz="1600" smtClean="0">
                <a:solidFill>
                  <a:srgbClr val="C00000"/>
                </a:solidFill>
              </a:rPr>
              <a:t>До групи Київський авангард входили </a:t>
            </a:r>
            <a:r>
              <a:rPr lang="ru-RU" sz="1600" dirty="0" smtClean="0">
                <a:solidFill>
                  <a:srgbClr val="C00000"/>
                </a:solidFill>
              </a:rPr>
              <a:t>–</a:t>
            </a:r>
            <a:r>
              <a:rPr sz="1600" smtClean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14000"/>
              </a:lnSpc>
            </a:pPr>
            <a:r>
              <a:rPr sz="1600" smtClean="0"/>
              <a:t>Л. Грабовський, В. Годзяцький, В. Сильвестров, Євген Станкович, Іван Карабиць. 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r>
              <a:rPr sz="1600" smtClean="0">
                <a:solidFill>
                  <a:srgbClr val="C00000"/>
                </a:solidFill>
              </a:rPr>
              <a:t>Серед композиторів-авангардистів кінця </a:t>
            </a:r>
            <a:r>
              <a:rPr lang="en-US" sz="1600" dirty="0" smtClean="0">
                <a:solidFill>
                  <a:srgbClr val="C00000"/>
                </a:solidFill>
              </a:rPr>
              <a:t>XX - </a:t>
            </a:r>
            <a:r>
              <a:rPr sz="1600" smtClean="0"/>
              <a:t>початку </a:t>
            </a:r>
            <a:r>
              <a:rPr lang="en-US" sz="1600" dirty="0" smtClean="0"/>
              <a:t>XX</a:t>
            </a:r>
            <a:r>
              <a:rPr sz="1600" smtClean="0"/>
              <a:t>І століття </a:t>
            </a:r>
            <a:r>
              <a:rPr lang="ru-RU" sz="1600" dirty="0" smtClean="0"/>
              <a:t>–</a:t>
            </a:r>
            <a:r>
              <a:rPr sz="1600" smtClean="0"/>
              <a:t> </a:t>
            </a:r>
          </a:p>
          <a:p>
            <a:pPr>
              <a:lnSpc>
                <a:spcPct val="114000"/>
              </a:lnSpc>
            </a:pPr>
            <a:r>
              <a:rPr sz="1600" smtClean="0"/>
              <a:t>В. Загорцев, В. Рунчак, К. Цепколенко, О. Щетинський, Л. Юріна та інші.</a:t>
            </a:r>
          </a:p>
          <a:p>
            <a:pPr>
              <a:lnSpc>
                <a:spcPct val="114000"/>
              </a:lnSpc>
              <a:buFont typeface="Wingdings" pitchFamily="2" charset="2"/>
              <a:buChar char="v"/>
            </a:pPr>
            <a:endParaRPr lang="ru-RU" sz="1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24400" y="1447800"/>
          <a:ext cx="42672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355514736.jpg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12687" b="1268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fade/>
    <p:sndAc>
      <p:stSnd>
        <p:snd r:embed="rId3" name="Голодные игры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28662" y="2428868"/>
            <a:ext cx="7772400" cy="18573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extLst/>
          </a:lstStyle>
          <a:p>
            <a:pPr algn="ctr"/>
            <a: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ПЕРЕДУМОВИ</a:t>
            </a:r>
            <a:b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ТА ІСТОРІЯ</a:t>
            </a:r>
            <a:b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ВИНИКНЕННЯ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86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dirty="0" smtClean="0">
                <a:solidFill>
                  <a:srgbClr val="FFFF00"/>
                </a:solidFill>
              </a:rPr>
              <a:t>Передумови та історія виникнення: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8715436" cy="5357850"/>
          </a:xfrm>
        </p:spPr>
        <p:txBody>
          <a:bodyPr>
            <a:normAutofit/>
          </a:bodyPr>
          <a:lstStyle>
            <a:extLst/>
          </a:lstStyle>
          <a:p>
            <a:r>
              <a:rPr sz="2400" smtClean="0">
                <a:solidFill>
                  <a:srgbClr val="FFFF00"/>
                </a:solidFill>
              </a:rPr>
              <a:t>Поява авангардизму була зумовлена низкою історико-політичних, філософських і соціо-культурних причин.</a:t>
            </a:r>
            <a:endParaRPr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sz="2600" u="sng" smtClean="0">
                <a:solidFill>
                  <a:schemeClr val="tx2">
                    <a:lumMod val="10000"/>
                  </a:schemeClr>
                </a:solidFill>
              </a:rPr>
              <a:t>З історико-політичного погляду </a:t>
            </a:r>
            <a:r>
              <a:rPr lang="ru-RU" sz="2600" dirty="0" smtClean="0">
                <a:solidFill>
                  <a:schemeClr val="tx2">
                    <a:lumMod val="10000"/>
                  </a:schemeClr>
                </a:solidFill>
              </a:rPr>
              <a:t>–</a:t>
            </a:r>
            <a:r>
              <a:rPr sz="2600" smtClean="0">
                <a:solidFill>
                  <a:schemeClr val="tx2">
                    <a:lumMod val="10000"/>
                  </a:schemeClr>
                </a:solidFill>
              </a:rPr>
              <a:t> це ідея докорінної перебудови світу, і як її реальний прояв — російська революція 1917 </a:t>
            </a:r>
            <a:r>
              <a:rPr lang="en-US" sz="2600" dirty="0" smtClean="0">
                <a:solidFill>
                  <a:schemeClr val="tx2">
                    <a:lumMod val="10000"/>
                  </a:schemeClr>
                </a:solidFill>
              </a:rPr>
              <a:t>p.</a:t>
            </a:r>
            <a:r>
              <a:rPr lang="uk-UA" sz="26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sz="2600" smtClean="0">
                <a:solidFill>
                  <a:schemeClr val="tx2">
                    <a:lumMod val="10000"/>
                  </a:schemeClr>
                </a:solidFill>
              </a:rPr>
              <a:t>аналогічне прагнення до перетворення мистецтва та світова війна, яка зумовила їхнє трагічне світовідчуття.</a:t>
            </a:r>
          </a:p>
          <a:p>
            <a:r>
              <a:rPr sz="2600" smtClean="0">
                <a:solidFill>
                  <a:schemeClr val="tx2">
                    <a:lumMod val="10000"/>
                  </a:schemeClr>
                </a:solidFill>
              </a:rPr>
              <a:t>Росія, Україна, Білорусь дали світові видатнихтеоретиків і практиків авангардизму 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86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dirty="0" smtClean="0">
                <a:solidFill>
                  <a:srgbClr val="FFFF00"/>
                </a:solidFill>
              </a:rPr>
              <a:t>Передумови та історія виникнення: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8715436" cy="53578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endParaRPr sz="2400" smtClean="0">
              <a:solidFill>
                <a:srgbClr val="FFFF00"/>
              </a:solidFill>
            </a:endParaRPr>
          </a:p>
          <a:p>
            <a:endParaRPr sz="2400" smtClean="0">
              <a:solidFill>
                <a:srgbClr val="FFFF00"/>
              </a:solidFill>
            </a:endParaRPr>
          </a:p>
          <a:p>
            <a:endParaRPr sz="2400" smtClean="0">
              <a:solidFill>
                <a:srgbClr val="FFFF00"/>
              </a:solidFill>
            </a:endParaRPr>
          </a:p>
          <a:p>
            <a:r>
              <a:rPr sz="2400" smtClean="0">
                <a:solidFill>
                  <a:srgbClr val="FFFF00"/>
                </a:solidFill>
              </a:rPr>
              <a:t>З соціокультурного погляду, кардинальні зміни в науці (теорія відносності, квантова теорія, розщеплення атомного ядра), техніці та побуті (нові засоби пересування та зв'язку), прискорений темп і напруженість життя вимагали адекватного відображення в мистецтві.</a:t>
            </a:r>
          </a:p>
        </p:txBody>
      </p:sp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86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dirty="0" smtClean="0">
                <a:solidFill>
                  <a:srgbClr val="FFFF00"/>
                </a:solidFill>
              </a:rPr>
              <a:t>Передумови та історія виникнення: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8715436" cy="53578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endParaRPr sz="2400" smtClean="0">
              <a:solidFill>
                <a:srgbClr val="FFFF00"/>
              </a:solidFill>
            </a:endParaRPr>
          </a:p>
          <a:p>
            <a:endParaRPr sz="2400" smtClean="0">
              <a:solidFill>
                <a:srgbClr val="FFFF00"/>
              </a:solidFill>
            </a:endParaRPr>
          </a:p>
          <a:p>
            <a:endParaRPr sz="2400" smtClean="0">
              <a:solidFill>
                <a:srgbClr val="FFFF00"/>
              </a:solidFill>
            </a:endParaRPr>
          </a:p>
          <a:p>
            <a:r>
              <a:rPr sz="2400" smtClean="0">
                <a:solidFill>
                  <a:srgbClr val="FFFF00"/>
                </a:solidFill>
              </a:rPr>
              <a:t>У філософських та психологічних аспектах теорії авангарду Шопенгауера, Ф.Ніцше, А.Бергсона, К.Маркса, З Фройда, К. Г. Юнга суттєво змінили погляд на природу, сутність і призначення людини, а також роль та функції мистецтва в суспільстві. </a:t>
            </a:r>
          </a:p>
        </p:txBody>
      </p:sp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86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uk-UA" dirty="0" smtClean="0">
                <a:solidFill>
                  <a:srgbClr val="FFFF00"/>
                </a:solidFill>
              </a:rPr>
              <a:t>Передумови та історія виникнення: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8715436" cy="53578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extLst/>
          </a:lstStyle>
          <a:p>
            <a:endParaRPr sz="2400" smtClean="0">
              <a:solidFill>
                <a:srgbClr val="FFFF00"/>
              </a:solidFill>
            </a:endParaRPr>
          </a:p>
          <a:p>
            <a:endParaRPr sz="2400" smtClean="0">
              <a:solidFill>
                <a:srgbClr val="FFFF00"/>
              </a:solidFill>
            </a:endParaRPr>
          </a:p>
          <a:p>
            <a:r>
              <a:rPr sz="2400" smtClean="0">
                <a:solidFill>
                  <a:srgbClr val="FFFF00"/>
                </a:solidFill>
              </a:rPr>
              <a:t>Основним естетичним принципом авангардизму стала відмова від так званого традиційного мистецтва, що розвивалось з доби Відродження до кінця </a:t>
            </a:r>
            <a:r>
              <a:rPr lang="en-US" sz="2400" dirty="0" smtClean="0">
                <a:solidFill>
                  <a:srgbClr val="FFFF00"/>
                </a:solidFill>
              </a:rPr>
              <a:t>XIX </a:t>
            </a:r>
            <a:r>
              <a:rPr sz="2400" smtClean="0">
                <a:solidFill>
                  <a:srgbClr val="FFFF00"/>
                </a:solidFill>
              </a:rPr>
              <a:t>ст., в якому домінували засади наслідування природи, відображення дійсності й більш-менш виражена моральна ідея. Це виявилось у навмисній формотворчості, нежиттєподібності,епатажі (хеппенінги дадаїстів).</a:t>
            </a:r>
          </a:p>
          <a:p>
            <a:endParaRPr sz="24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928662" y="2428868"/>
            <a:ext cx="7772400" cy="18573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>
            <a:extLst/>
          </a:lstStyle>
          <a:p>
            <a:pPr algn="ctr"/>
            <a: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Авангардизм</a:t>
            </a:r>
            <a:b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У</a:t>
            </a:r>
            <a:b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мистецтві: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 (35).jpg"/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t="5636" b="5636"/>
          <a:stretch>
            <a:fillRect/>
          </a:stretch>
        </p:blipFill>
        <p:spPr>
          <a:xfrm>
            <a:off x="928662" y="1214422"/>
            <a:ext cx="3430900" cy="45745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ages (18).jpg"/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8538" r="8538"/>
          <a:stretch>
            <a:fillRect/>
          </a:stretch>
        </p:blipFill>
        <p:spPr/>
      </p:pic>
      <p:pic>
        <p:nvPicPr>
          <p:cNvPr id="13" name="Рисунок 12" descr="images (20).jpg"/>
          <p:cNvPicPr>
            <a:picLocks noGrp="1" noChangeAspect="1"/>
          </p:cNvPicPr>
          <p:nvPr>
            <p:ph type="pic" sz="quarter" idx="11"/>
          </p:nvPr>
        </p:nvPicPr>
        <p:blipFill>
          <a:blip r:embed="rId7"/>
          <a:srcRect l="7970" r="7970"/>
          <a:stretch>
            <a:fillRect/>
          </a:stretch>
        </p:blipFill>
        <p:spPr/>
      </p:pic>
    </p:spTree>
  </p:cSld>
  <p:clrMapOvr>
    <a:masterClrMapping/>
  </p:clrMapOvr>
  <p:transition spd="med">
    <p:fad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Другая 1">
      <a:majorFont>
        <a:latin typeface="Segoe Script"/>
        <a:ea typeface=""/>
        <a:cs typeface=""/>
      </a:majorFont>
      <a:minorFont>
        <a:latin typeface="Segoe Script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375</Words>
  <Application>Microsoft Office PowerPoint</Application>
  <PresentationFormat>Экран (4:3)</PresentationFormat>
  <Paragraphs>124</Paragraphs>
  <Slides>24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ClassicPhotoAlbum</vt:lpstr>
      <vt:lpstr>АВАНГАРДИЗМ</vt:lpstr>
      <vt:lpstr>Авангардизм (від фр. Avant – попереу та garde – охорона) - </vt:lpstr>
      <vt:lpstr>ПЕРЕДУМОВИ  ТА ІСТОРІЯ  ВИНИКНЕННЯ</vt:lpstr>
      <vt:lpstr>Передумови та історія виникнення:</vt:lpstr>
      <vt:lpstr>Передумови та історія виникнення:</vt:lpstr>
      <vt:lpstr>Передумови та історія виникнення:</vt:lpstr>
      <vt:lpstr>Передумови та історія виникнення:</vt:lpstr>
      <vt:lpstr>Авангардизм  У  мистецтві:</vt:lpstr>
      <vt:lpstr>Презентация PowerPoint</vt:lpstr>
      <vt:lpstr>Авангардизм в образотворчому мистецтві</vt:lpstr>
      <vt:lpstr>Презентация PowerPoint</vt:lpstr>
      <vt:lpstr>Презентация PowerPoint</vt:lpstr>
      <vt:lpstr>В образотворчому мистецтві, авангардизм тісно переплітається з такими поняттями: </vt:lpstr>
      <vt:lpstr>Авангардизм В  ЛІТЕРАТУРІ</vt:lpstr>
      <vt:lpstr>Авангардизм в літературі:</vt:lpstr>
      <vt:lpstr>Презентация PowerPoint</vt:lpstr>
      <vt:lpstr>Презентация PowerPoint</vt:lpstr>
      <vt:lpstr>Авангардизм в літературі:</vt:lpstr>
      <vt:lpstr>Авангардизм У МУЗИЦІ</vt:lpstr>
      <vt:lpstr>Музичний авангардизм:</vt:lpstr>
      <vt:lpstr>Музичний авангардизм:</vt:lpstr>
      <vt:lpstr>Музичний авангардизм:</vt:lpstr>
      <vt:lpstr>Музичний авангардизм: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2014-09-21T14:49:51Z</dcterms:created>
  <dcterms:modified xsi:type="dcterms:W3CDTF">2015-02-11T07:21:30Z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