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81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cover dir="r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1628800"/>
            <a:ext cx="696774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Життя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 творчість</a:t>
            </a:r>
            <a:br>
              <a:rPr lang="uk-UA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Волта</a:t>
            </a:r>
            <a:r>
              <a:rPr lang="uk-UA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Вітмена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5661248"/>
            <a:ext cx="319536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Підготувала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Драганчук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Ольга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39952" y="188640"/>
            <a:ext cx="4746236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ВОЛТ ВІТМЕН 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980728"/>
            <a:ext cx="2249718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(1819-1892)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314" name="Picture 2" descr="http://upload.wikimedia.org/wikipedia/commons/thumb/e/ea/Walt_Whitman_by_Mathew_Brady.jpg/220px-Walt_Whitman_by_Mathew_Bra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3660189" cy="4608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9" name="Группа 8"/>
          <p:cNvGrpSpPr/>
          <p:nvPr/>
        </p:nvGrpSpPr>
        <p:grpSpPr>
          <a:xfrm>
            <a:off x="4139952" y="1772816"/>
            <a:ext cx="4644008" cy="3798426"/>
            <a:chOff x="4139952" y="1772816"/>
            <a:chExt cx="4644008" cy="379842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139952" y="1772816"/>
              <a:ext cx="4572000" cy="92333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Волт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Вітмен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народився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31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травня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1819 року у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фермерській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родині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у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селі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на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Лонг-Айленді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.</a:t>
              </a:r>
              <a:endParaRPr lang="ru-RU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211960" y="2708920"/>
              <a:ext cx="4572000" cy="2862322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Дитинство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на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фермі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, а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потім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у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Брукліні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,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куди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переїхала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родина,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було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доброю школою.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Життя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простих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людей -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нелегке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,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грубе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,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але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щедре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непідробне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в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його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людяності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й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силі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-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він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пізнав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рано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полюбив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назавжди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.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Провчившись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кілька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років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у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бруклінській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школі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,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Вітмен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полишає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її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стає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учнем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друкаря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. У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цей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же час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він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публікує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свої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перші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ru-RU" b="1" i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вірші</a:t>
              </a:r>
              <a:r>
                <a:rPr lang="ru-RU" b="1" i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.</a:t>
              </a:r>
              <a:endParaRPr lang="ru-RU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58326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вісімнадцять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юнак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працює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сільським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учителем, секретарем у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місцевому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політичному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дискусійному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клубі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Ще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рік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 тому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він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уже редактор, а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також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єдиний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репортер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набірник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власної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газети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"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Лонг-Айлендер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". До 22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років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поет "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перепробував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"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ще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цілу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низку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професій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політика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лектора, оратора,-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кожній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він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шукав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не шляху до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кар'єри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заможності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засобів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утвердження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захисту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своїх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ідеалів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</a:t>
            </a:r>
            <a:b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 1846 по 1852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рік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Вітмен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працює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різних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бруклінських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газетах.</a:t>
            </a:r>
            <a:endParaRPr lang="ru-RU" sz="2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144901" y="407932"/>
            <a:ext cx="2482131" cy="5815619"/>
            <a:chOff x="6144901" y="407932"/>
            <a:chExt cx="2482131" cy="5815619"/>
          </a:xfrm>
        </p:grpSpPr>
        <p:pic>
          <p:nvPicPr>
            <p:cNvPr id="15362" name="Picture 2" descr="http://shkola.ostriv.in.ua/images/publications/4/4382/1320231640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118472">
              <a:off x="6144901" y="407932"/>
              <a:ext cx="2327096" cy="3096344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15364" name="Picture 4" descr="http://www.poetryclub.com.ua/upload/photos/10788_d8f1134c59379a787cd02dee8900ce0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832612">
              <a:off x="6245782" y="3385101"/>
              <a:ext cx="2381250" cy="2838450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548680"/>
            <a:ext cx="7128792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Вітмен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був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самоуком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Його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цікавлять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давні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цивілізації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міфології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релігії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часто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відвідує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нью-йоркський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Єгипетський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музей,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багато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читає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історії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етнографії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засвоюючи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погляд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історичний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розвиток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людства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як на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єдиний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своїй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різноманітності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потік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який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плине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темряви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століть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до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сучасності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-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майбутнє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Відвідує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також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лекції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астрономії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знання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допомагають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формуванню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його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поетичної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філософії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Вітмен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вчиться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бачити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Всесвіт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безмежним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просторі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часі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перебуває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загальному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безперервному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русі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 </a:t>
            </a:r>
            <a:b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Вітмен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своїй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творчості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прагне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показати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людину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єдності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матеріального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духовного, природного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соціального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 </a:t>
            </a:r>
            <a:b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 поет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Тіла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я поет -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Душі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 </a:t>
            </a:r>
            <a:b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мною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насолоди раю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муки пекла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мною.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6322159" y="1295166"/>
            <a:ext cx="2313786" cy="5325272"/>
            <a:chOff x="6322159" y="1295166"/>
            <a:chExt cx="2313786" cy="5325272"/>
          </a:xfrm>
        </p:grpSpPr>
        <p:pic>
          <p:nvPicPr>
            <p:cNvPr id="16386" name="Picture 2" descr="http://school.xvatit.com/images/3/3c/T40ww31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879700">
              <a:off x="6322159" y="3884134"/>
              <a:ext cx="2229168" cy="2736304"/>
            </a:xfrm>
            <a:prstGeom prst="rect">
              <a:avLst/>
            </a:prstGeom>
            <a:noFill/>
          </p:spPr>
        </p:pic>
        <p:pic>
          <p:nvPicPr>
            <p:cNvPr id="16388" name="Picture 4" descr="http://www.chytomo.com/wp-content/uploads/chytomo/2010/02/409px-Areopagitica_1644bw_g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0870562">
              <a:off x="6718416" y="1295166"/>
              <a:ext cx="1917529" cy="2808312"/>
            </a:xfrm>
            <a:prstGeom prst="rect">
              <a:avLst/>
            </a:prstGeom>
            <a:noFill/>
          </p:spPr>
        </p:pic>
      </p:grpSp>
      <p:sp>
        <p:nvSpPr>
          <p:cNvPr id="4" name="Прямоугольник 3"/>
          <p:cNvSpPr/>
          <p:nvPr/>
        </p:nvSpPr>
        <p:spPr>
          <a:xfrm>
            <a:off x="251520" y="260648"/>
            <a:ext cx="7596336" cy="5324535"/>
          </a:xfrm>
          <a:prstGeom prst="rect">
            <a:avLst/>
          </a:prstGeom>
        </p:spPr>
        <p:txBody>
          <a:bodyPr>
            <a:prstTxWarp prst="textWave1">
              <a:avLst>
                <a:gd name="adj1" fmla="val 12500"/>
                <a:gd name="adj2" fmla="val 452"/>
              </a:avLst>
            </a:prstTxWarp>
            <a:spAutoFit/>
          </a:bodyPr>
          <a:lstStyle/>
          <a:p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У 1850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році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Вітмен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публікує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вірш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"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Європа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У 1855, знаменному для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Вітмена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році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виходить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друком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збірка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"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Листя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трави" - книга, яка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зробила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поета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всесвітньо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відомим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 </a:t>
            </a:r>
            <a:b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Наступний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етап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у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житті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поета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-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Громадянська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війна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у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Сполучених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Штатах (1861 -1865).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Працюючи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санітаром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у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тилових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шпиталях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він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не раз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зазнавав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смертельної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небезпеки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доглядаючи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тифозних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холерних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хворих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У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ці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роки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написані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вірші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"1861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рік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", "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Рік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озброєний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рік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боротьби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", "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Бий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бий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барабане", "Вертайся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поля, тату",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які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увійшли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до циклу "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Під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барабанний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гуркіт</a:t>
            </a:r>
            <a:r>
              <a:rPr lang="ru-RU" sz="2000" dirty="0" smtClean="0">
                <a:ln w="3175"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". </a:t>
            </a:r>
            <a:endParaRPr lang="ru-RU" sz="2000" dirty="0">
              <a:ln w="3175">
                <a:solidFill>
                  <a:sysClr val="windowText" lastClr="00000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t1.gstatic.com/images?q=tbn:ANd9GcRMl-uvevdFStDUAtSq50hQnsK2uICiZmYOW-MSoqMwoef5VR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99198">
            <a:off x="5854781" y="3053012"/>
            <a:ext cx="2750863" cy="333070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1520" y="260648"/>
            <a:ext cx="7632848" cy="440120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Вершиною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творчості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Вітмена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цих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років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стала поема "Коли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бузок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розцвів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торік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моєму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дворі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 (1865) -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реквієм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пам'яті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президента Авраама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Лінкольна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який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загинув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руки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вбивці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b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творах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поета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70-80-х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років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домінує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соціальне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критичне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начало. У 1871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році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опублікував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книгу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публіцистики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"Демократична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далечінь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", де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відкрито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заявив про те,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"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демократія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Нового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Світу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...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зазнала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банкрутства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". </a:t>
            </a:r>
            <a:b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Повоєнні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роки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були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дуже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важкими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для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поета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Доля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завдавала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йому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удару за ударом: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довго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.не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міг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знайти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роботу,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потерпав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злиднів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поховав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матір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брата. У 1873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році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Вітмена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вразив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параліч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 </a:t>
            </a:r>
            <a:b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Але поет не </a:t>
            </a:r>
            <a:r>
              <a:rPr lang="ru-RU" sz="20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здавався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endParaRPr lang="ru-RU" sz="2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95936" y="548680"/>
            <a:ext cx="4572000" cy="59400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1891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році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Вітмен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створив цикл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віршів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"Прощай, моя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фантазіє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!"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тоді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ж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устиг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внести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зміни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останнє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прижиттєве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видання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книги "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Листя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трави". </a:t>
            </a:r>
            <a:b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26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березня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1892 року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Волт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Вітмен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помер. </a:t>
            </a:r>
            <a:b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головну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працю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свого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збірку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"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Листя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трави", поет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волів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говорити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не "моя книга", а "наша".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Ця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книга про Людину у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її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найкращому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найповнішому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втіленні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Вітменівський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герой - "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Уселюдина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". </a:t>
            </a:r>
            <a:b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Важливим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те,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Вітмен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художник-новатор,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чиї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творчі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відкриття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багато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чому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зумовили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розвиток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поетичного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мистецтва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XX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столітті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528343" y="384936"/>
            <a:ext cx="3160717" cy="6074302"/>
            <a:chOff x="528343" y="384936"/>
            <a:chExt cx="3160717" cy="6074302"/>
          </a:xfrm>
        </p:grpSpPr>
        <p:pic>
          <p:nvPicPr>
            <p:cNvPr id="19458" name="Picture 2" descr="http://maysterni.com/uploads/36331260378171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159600">
              <a:off x="528343" y="384936"/>
              <a:ext cx="2160240" cy="3344889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19460" name="Picture 4" descr="http://sumno.com/media/images/galleries/2009/07/26/volt-vitmen/099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36056">
              <a:off x="1066251" y="3180726"/>
              <a:ext cx="2622809" cy="3278512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92696"/>
            <a:ext cx="5544616" cy="563231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2400" b="1" dirty="0" err="1" smtClean="0">
                <a:ln/>
                <a:solidFill>
                  <a:schemeClr val="accent3"/>
                </a:solidFill>
              </a:rPr>
              <a:t>Поезія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Вітмена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-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втілення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найбільш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революційних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прагнень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епохи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. Поет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бачив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своє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завдання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у тому,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щоб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створити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справжній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національний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епос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який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містив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би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повну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картину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дійсності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, передавав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відчуття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причетності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до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всього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що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відбувається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під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американським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небом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і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більше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того - у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Всесвіті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. </a:t>
            </a:r>
            <a:br>
              <a:rPr lang="ru-RU" sz="2400" b="1" dirty="0" smtClean="0">
                <a:ln/>
                <a:solidFill>
                  <a:schemeClr val="accent3"/>
                </a:solidFill>
              </a:rPr>
            </a:br>
            <a:r>
              <a:rPr lang="ru-RU" sz="2400" b="1" dirty="0" err="1" smtClean="0">
                <a:ln/>
                <a:solidFill>
                  <a:schemeClr val="accent3"/>
                </a:solidFill>
              </a:rPr>
              <a:t>Найповніше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ідея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злиття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індивідуального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буття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з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космосом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висвітлена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в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одній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із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найкращих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поем,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які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увійшли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до 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збірки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"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Листя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трави" - "</a:t>
            </a:r>
            <a:r>
              <a:rPr lang="ru-RU" sz="2400" b="1" dirty="0" err="1" smtClean="0">
                <a:ln/>
                <a:solidFill>
                  <a:schemeClr val="accent3"/>
                </a:solidFill>
              </a:rPr>
              <a:t>Пісні</a:t>
            </a:r>
            <a:r>
              <a:rPr lang="ru-RU" sz="2400" b="1" dirty="0" smtClean="0">
                <a:ln/>
                <a:solidFill>
                  <a:schemeClr val="accent3"/>
                </a:solidFill>
              </a:rPr>
              <a:t> про себе".</a:t>
            </a:r>
            <a:endParaRPr lang="ru-RU" sz="24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20482" name="Picture 2" descr="http://sumno.com/media/images/galleries/2009/07/26/volt-vitmen/thumbs/061_jpg_450x600_q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340768"/>
            <a:ext cx="2763667" cy="41044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836713"/>
            <a:ext cx="7128792" cy="304698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Спадщина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Волта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Вітмена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американського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поета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публіциста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,-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яскраве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видатне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явище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світової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літератури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Не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визнаний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на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батьківщині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за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життя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він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був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допущений в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офіційний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літературний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пантеон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лише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на початку 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XX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століття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Зате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сьогодні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вірші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В.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Вітмена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знайшли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нове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життя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більше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ніж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30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мовами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народів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світу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 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1506" name="Picture 2" descr="http://shkola.ua/web/uploads/book/89/images/sWOXW4H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229200"/>
            <a:ext cx="5457825" cy="1457326"/>
          </a:xfrm>
          <a:prstGeom prst="rect">
            <a:avLst/>
          </a:prstGeom>
          <a:noFill/>
        </p:spPr>
      </p:pic>
      <p:pic>
        <p:nvPicPr>
          <p:cNvPr id="21508" name="Picture 4" descr="http://aksakal.info/uploads/posts/2011-05/1306804572_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92728">
            <a:off x="6168429" y="3801294"/>
            <a:ext cx="2537664" cy="25376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419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32</cp:revision>
  <dcterms:modified xsi:type="dcterms:W3CDTF">2013-02-18T09:59:47Z</dcterms:modified>
</cp:coreProperties>
</file>