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CB65E-616A-4261-A762-E7469CF1FC1E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79C22-1192-46FC-A6DF-9084FD42DA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6A95A1-FD35-4130-BD90-1289BF8F8664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5CFF52-E6C1-492D-BF23-2BE1845392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Кримськ</a:t>
            </a:r>
            <a:r>
              <a:rPr lang="uk-UA" dirty="0" smtClean="0"/>
              <a:t>і сонети; Адам Міцкевич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Павлова Марина; 9-ІТ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Сонет «</a:t>
            </a:r>
            <a:r>
              <a:rPr lang="ru-RU" dirty="0" err="1"/>
              <a:t>Гробниця</a:t>
            </a:r>
            <a:r>
              <a:rPr lang="ru-RU" dirty="0"/>
              <a:t> </a:t>
            </a:r>
            <a:r>
              <a:rPr lang="ru-RU" dirty="0" err="1"/>
              <a:t>Потоцької</a:t>
            </a:r>
            <a:r>
              <a:rPr lang="ru-RU" dirty="0"/>
              <a:t>»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своєрідною</a:t>
            </a:r>
            <a:r>
              <a:rPr lang="ru-RU" dirty="0"/>
              <a:t> </a:t>
            </a:r>
            <a:r>
              <a:rPr lang="ru-RU" dirty="0" err="1"/>
              <a:t>кульмінацією</a:t>
            </a:r>
            <a:r>
              <a:rPr lang="ru-RU" dirty="0"/>
              <a:t> </a:t>
            </a:r>
            <a:r>
              <a:rPr lang="ru-RU" dirty="0" err="1"/>
              <a:t>провідного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 мотиву </a:t>
            </a:r>
            <a:r>
              <a:rPr lang="ru-RU" dirty="0" err="1"/>
              <a:t>неволі</a:t>
            </a:r>
            <a:r>
              <a:rPr lang="ru-RU" dirty="0"/>
              <a:t> </a:t>
            </a:r>
            <a:r>
              <a:rPr lang="ru-RU" dirty="0" err="1"/>
              <a:t>дівчат-бранок</a:t>
            </a:r>
            <a:r>
              <a:rPr lang="ru-RU" dirty="0"/>
              <a:t> </a:t>
            </a:r>
            <a:r>
              <a:rPr lang="ru-RU" dirty="0" err="1"/>
              <a:t>ханського</a:t>
            </a:r>
            <a:r>
              <a:rPr lang="ru-RU" dirty="0"/>
              <a:t> гарему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підхоплює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розгортає</a:t>
            </a:r>
            <a:r>
              <a:rPr lang="ru-RU" dirty="0"/>
              <a:t> </a:t>
            </a:r>
            <a:r>
              <a:rPr lang="ru-RU" dirty="0" err="1"/>
              <a:t>символічний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образу фонтана </a:t>
            </a:r>
            <a:r>
              <a:rPr lang="ru-RU" dirty="0" err="1"/>
              <a:t>із</a:t>
            </a:r>
            <a:r>
              <a:rPr lang="ru-RU" dirty="0"/>
              <a:t> сонета «Бахчисарай». </a:t>
            </a:r>
            <a:r>
              <a:rPr lang="ru-RU" dirty="0" err="1"/>
              <a:t>Краплі</a:t>
            </a:r>
            <a:r>
              <a:rPr lang="ru-RU" dirty="0"/>
              <a:t> </a:t>
            </a:r>
            <a:r>
              <a:rPr lang="ru-RU" dirty="0" err="1"/>
              <a:t>джерельної</a:t>
            </a:r>
            <a:r>
              <a:rPr lang="ru-RU" dirty="0"/>
              <a:t> води фонтана — </a:t>
            </a:r>
            <a:r>
              <a:rPr lang="ru-RU" dirty="0" err="1"/>
              <a:t>це</a:t>
            </a:r>
            <a:r>
              <a:rPr lang="ru-RU" dirty="0"/>
              <a:t>, за легендою, </a:t>
            </a:r>
            <a:r>
              <a:rPr lang="ru-RU" dirty="0" err="1"/>
              <a:t>сльози</a:t>
            </a:r>
            <a:r>
              <a:rPr lang="ru-RU" dirty="0"/>
              <a:t> </a:t>
            </a:r>
            <a:r>
              <a:rPr lang="ru-RU" dirty="0" err="1"/>
              <a:t>прекрасної</a:t>
            </a:r>
            <a:r>
              <a:rPr lang="ru-RU" dirty="0"/>
              <a:t> полонянки </a:t>
            </a:r>
            <a:r>
              <a:rPr lang="ru-RU" dirty="0" err="1"/>
              <a:t>кримського</a:t>
            </a:r>
            <a:r>
              <a:rPr lang="ru-RU" dirty="0"/>
              <a:t> хана </a:t>
            </a:r>
            <a:r>
              <a:rPr lang="ru-RU" dirty="0" err="1"/>
              <a:t>Керім-Гірея</a:t>
            </a:r>
            <a:r>
              <a:rPr lang="ru-RU" dirty="0"/>
              <a:t> — польки </a:t>
            </a:r>
            <a:r>
              <a:rPr lang="ru-RU" dirty="0" err="1"/>
              <a:t>Марії</a:t>
            </a:r>
            <a:r>
              <a:rPr lang="ru-RU" dirty="0"/>
              <a:t> </a:t>
            </a:r>
            <a:r>
              <a:rPr lang="ru-RU" dirty="0" err="1"/>
              <a:t>Потоцької</a:t>
            </a:r>
            <a:r>
              <a:rPr lang="ru-RU" dirty="0"/>
              <a:t>. Образ </a:t>
            </a:r>
            <a:r>
              <a:rPr lang="ru-RU" dirty="0" err="1"/>
              <a:t>багатостраждальної</a:t>
            </a:r>
            <a:r>
              <a:rPr lang="ru-RU" dirty="0"/>
              <a:t> </a:t>
            </a:r>
            <a:r>
              <a:rPr lang="ru-RU" dirty="0" err="1"/>
              <a:t>бранки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сонета «</a:t>
            </a:r>
            <a:r>
              <a:rPr lang="ru-RU" dirty="0" err="1"/>
              <a:t>Гробниця</a:t>
            </a:r>
            <a:r>
              <a:rPr lang="ru-RU" dirty="0"/>
              <a:t> </a:t>
            </a:r>
            <a:r>
              <a:rPr lang="ru-RU" dirty="0" err="1"/>
              <a:t>Потоцької</a:t>
            </a:r>
            <a:r>
              <a:rPr lang="ru-RU" dirty="0"/>
              <a:t>» служить для </a:t>
            </a:r>
            <a:r>
              <a:rPr lang="ru-RU" dirty="0" err="1"/>
              <a:t>ліричного</a:t>
            </a:r>
            <a:r>
              <a:rPr lang="ru-RU" dirty="0"/>
              <a:t> героя циклу </a:t>
            </a:r>
            <a:r>
              <a:rPr lang="ru-RU" dirty="0" err="1"/>
              <a:t>дзеркальним</a:t>
            </a:r>
            <a:r>
              <a:rPr lang="ru-RU" dirty="0"/>
              <a:t> </a:t>
            </a:r>
            <a:r>
              <a:rPr lang="ru-RU" dirty="0" err="1"/>
              <a:t>відображенням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думок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чужині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Максим </a:t>
            </a:r>
            <a:r>
              <a:rPr lang="ru-RU" dirty="0" err="1"/>
              <a:t>Рильський</a:t>
            </a:r>
            <a:r>
              <a:rPr lang="ru-RU" dirty="0"/>
              <a:t> писав про </a:t>
            </a:r>
            <a:r>
              <a:rPr lang="ru-RU" dirty="0" err="1"/>
              <a:t>цей</a:t>
            </a:r>
            <a:r>
              <a:rPr lang="ru-RU" dirty="0"/>
              <a:t> сонет: «..."Могила </a:t>
            </a:r>
            <a:r>
              <a:rPr lang="ru-RU" dirty="0" err="1"/>
              <a:t>Потоцької</a:t>
            </a:r>
            <a:r>
              <a:rPr lang="ru-RU" dirty="0"/>
              <a:t>", в </a:t>
            </a:r>
            <a:r>
              <a:rPr lang="ru-RU" dirty="0" err="1"/>
              <a:t>якій</a:t>
            </a:r>
            <a:r>
              <a:rPr lang="ru-RU" dirty="0"/>
              <a:t> поет </a:t>
            </a:r>
            <a:r>
              <a:rPr lang="ru-RU" dirty="0" err="1"/>
              <a:t>зв'язує</a:t>
            </a:r>
            <a:r>
              <a:rPr lang="ru-RU" dirty="0"/>
              <a:t> думки про долю </a:t>
            </a:r>
            <a:r>
              <a:rPr lang="ru-RU" dirty="0" err="1"/>
              <a:t>легендарної</a:t>
            </a:r>
            <a:r>
              <a:rPr lang="ru-RU" dirty="0"/>
              <a:t> польки — долю, яка </a:t>
            </a:r>
            <a:r>
              <a:rPr lang="ru-RU" dirty="0" err="1"/>
              <a:t>надихнула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Пушкіна</a:t>
            </a:r>
            <a:r>
              <a:rPr lang="ru-RU" dirty="0"/>
              <a:t> ("</a:t>
            </a:r>
            <a:r>
              <a:rPr lang="ru-RU" dirty="0" err="1"/>
              <a:t>Бахчисарайський</a:t>
            </a:r>
            <a:r>
              <a:rPr lang="ru-RU" dirty="0"/>
              <a:t> фонтан"), — </a:t>
            </a:r>
            <a:r>
              <a:rPr lang="ru-RU" dirty="0" err="1"/>
              <a:t>з</a:t>
            </a:r>
            <a:r>
              <a:rPr lang="ru-RU" dirty="0"/>
              <a:t> думками про свою долю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пристрасний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туги за </a:t>
            </a:r>
            <a:r>
              <a:rPr lang="ru-RU" dirty="0" err="1"/>
              <a:t>рідною</a:t>
            </a:r>
            <a:r>
              <a:rPr lang="ru-RU" dirty="0"/>
              <a:t> землею, </a:t>
            </a:r>
            <a:r>
              <a:rPr lang="ru-RU" dirty="0" err="1"/>
              <a:t>рідною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, </a:t>
            </a:r>
            <a:r>
              <a:rPr lang="ru-RU" dirty="0" err="1"/>
              <a:t>рідною</a:t>
            </a:r>
            <a:r>
              <a:rPr lang="ru-RU" dirty="0"/>
              <a:t> </a:t>
            </a:r>
            <a:r>
              <a:rPr lang="ru-RU" dirty="0" err="1"/>
              <a:t>піснею</a:t>
            </a:r>
            <a:r>
              <a:rPr lang="ru-RU" dirty="0"/>
              <a:t>...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уява</a:t>
            </a:r>
            <a:r>
              <a:rPr lang="ru-RU" dirty="0"/>
              <a:t> </a:t>
            </a:r>
            <a:r>
              <a:rPr lang="ru-RU" dirty="0" err="1"/>
              <a:t>геніального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могла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образ: </a:t>
            </a:r>
            <a:r>
              <a:rPr lang="ru-RU" dirty="0" err="1"/>
              <a:t>зорі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палають</a:t>
            </a:r>
            <a:r>
              <a:rPr lang="ru-RU" dirty="0"/>
              <a:t> на </a:t>
            </a:r>
            <a:r>
              <a:rPr lang="ru-RU" dirty="0" err="1"/>
              <a:t>південному</a:t>
            </a:r>
            <a:r>
              <a:rPr lang="ru-RU" dirty="0"/>
              <a:t> </a:t>
            </a:r>
            <a:r>
              <a:rPr lang="ru-RU" dirty="0" err="1"/>
              <a:t>небі</a:t>
            </a:r>
            <a:r>
              <a:rPr lang="ru-RU" dirty="0"/>
              <a:t>,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сліди</a:t>
            </a:r>
            <a:r>
              <a:rPr lang="ru-RU" dirty="0"/>
              <a:t>, </a:t>
            </a:r>
            <a:r>
              <a:rPr lang="ru-RU" dirty="0" err="1"/>
              <a:t>випалені</a:t>
            </a:r>
            <a:r>
              <a:rPr lang="ru-RU" dirty="0"/>
              <a:t> </a:t>
            </a:r>
            <a:r>
              <a:rPr lang="ru-RU" dirty="0" err="1"/>
              <a:t>поглядом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землячки,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вітчизни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вороття</a:t>
            </a:r>
            <a:r>
              <a:rPr lang="ru-RU" dirty="0"/>
              <a:t>... як не </a:t>
            </a:r>
            <a:r>
              <a:rPr lang="ru-RU" dirty="0" err="1"/>
              <a:t>судилося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повернутися</a:t>
            </a:r>
            <a:r>
              <a:rPr lang="ru-RU" dirty="0"/>
              <a:t> на </a:t>
            </a:r>
            <a:r>
              <a:rPr lang="ru-RU" dirty="0" err="1"/>
              <a:t>батьківщину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поетові</a:t>
            </a:r>
            <a:r>
              <a:rPr lang="ru-RU" dirty="0"/>
              <a:t>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Пізніше</a:t>
            </a:r>
            <a:r>
              <a:rPr lang="ru-RU" dirty="0"/>
              <a:t> до </a:t>
            </a:r>
            <a:r>
              <a:rPr lang="ru-RU" dirty="0" err="1"/>
              <a:t>поетичної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легенди</a:t>
            </a:r>
            <a:r>
              <a:rPr lang="ru-RU" dirty="0"/>
              <a:t> про </a:t>
            </a:r>
            <a:r>
              <a:rPr lang="ru-RU" dirty="0" err="1"/>
              <a:t>прекрасну</a:t>
            </a:r>
            <a:r>
              <a:rPr lang="ru-RU" dirty="0"/>
              <a:t> полонянку-полячку </a:t>
            </a:r>
            <a:r>
              <a:rPr lang="ru-RU" dirty="0" err="1"/>
              <a:t>звернеться</a:t>
            </a:r>
            <a:r>
              <a:rPr lang="ru-RU" dirty="0"/>
              <a:t> в </a:t>
            </a:r>
            <a:r>
              <a:rPr lang="ru-RU" dirty="0" err="1"/>
              <a:t>циклі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ліричних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«</a:t>
            </a:r>
            <a:r>
              <a:rPr lang="ru-RU" dirty="0" err="1"/>
              <a:t>Кримські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» Леся </a:t>
            </a:r>
            <a:r>
              <a:rPr lang="ru-RU" dirty="0" err="1"/>
              <a:t>Українка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en-TT" dirty="0"/>
              <a:t>III. </a:t>
            </a:r>
            <a:r>
              <a:rPr lang="ru-RU" dirty="0"/>
              <a:t>В </a:t>
            </a:r>
            <a:r>
              <a:rPr lang="ru-RU" dirty="0" err="1"/>
              <a:t>сюжетній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циклу на перший план </a:t>
            </a:r>
            <a:r>
              <a:rPr lang="ru-RU" dirty="0" err="1"/>
              <a:t>висувається</a:t>
            </a:r>
            <a:r>
              <a:rPr lang="ru-RU" dirty="0"/>
              <a:t> тема </a:t>
            </a:r>
            <a:r>
              <a:rPr lang="ru-RU" dirty="0" err="1"/>
              <a:t>мальовничих</a:t>
            </a:r>
            <a:r>
              <a:rPr lang="ru-RU" dirty="0"/>
              <a:t> </a:t>
            </a:r>
            <a:r>
              <a:rPr lang="ru-RU" dirty="0" err="1"/>
              <a:t>краєвидів</a:t>
            </a:r>
            <a:r>
              <a:rPr lang="ru-RU" dirty="0"/>
              <a:t> 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, </a:t>
            </a:r>
            <a:r>
              <a:rPr lang="ru-RU" dirty="0" err="1"/>
              <a:t>гір</a:t>
            </a:r>
            <a:r>
              <a:rPr lang="ru-RU" dirty="0"/>
              <a:t>,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околиць</a:t>
            </a:r>
            <a:r>
              <a:rPr lang="ru-RU" dirty="0"/>
              <a:t> («</a:t>
            </a:r>
            <a:r>
              <a:rPr lang="ru-RU" dirty="0" err="1"/>
              <a:t>Байдари</a:t>
            </a:r>
            <a:r>
              <a:rPr lang="ru-RU" dirty="0"/>
              <a:t>», «</a:t>
            </a:r>
            <a:r>
              <a:rPr lang="ru-RU" dirty="0" err="1"/>
              <a:t>Алуш-тавдень</a:t>
            </a:r>
            <a:r>
              <a:rPr lang="ru-RU" dirty="0"/>
              <a:t>», «</a:t>
            </a:r>
            <a:r>
              <a:rPr lang="ru-RU" dirty="0" err="1"/>
              <a:t>Алуштавночі</a:t>
            </a:r>
            <a:r>
              <a:rPr lang="ru-RU" dirty="0"/>
              <a:t>», «</a:t>
            </a:r>
            <a:r>
              <a:rPr lang="ru-RU" dirty="0" err="1"/>
              <a:t>Чатирдаг</a:t>
            </a:r>
            <a:r>
              <a:rPr lang="ru-RU" dirty="0"/>
              <a:t>», «</a:t>
            </a:r>
            <a:r>
              <a:rPr lang="ru-RU" dirty="0" err="1"/>
              <a:t>Пілігрим</a:t>
            </a:r>
            <a:r>
              <a:rPr lang="ru-RU" dirty="0"/>
              <a:t>», «Дорога над </a:t>
            </a:r>
            <a:r>
              <a:rPr lang="ru-RU" dirty="0" err="1"/>
              <a:t>прірвою</a:t>
            </a:r>
            <a:r>
              <a:rPr lang="ru-RU" dirty="0"/>
              <a:t> в Чуфут-Кале», «Гора </a:t>
            </a:r>
            <a:r>
              <a:rPr lang="ru-RU" dirty="0" err="1"/>
              <a:t>Кікінеїс</a:t>
            </a:r>
            <a:r>
              <a:rPr lang="ru-RU" dirty="0"/>
              <a:t>», «</a:t>
            </a:r>
            <a:r>
              <a:rPr lang="ru-RU" dirty="0" err="1"/>
              <a:t>Руїни</a:t>
            </a:r>
            <a:r>
              <a:rPr lang="ru-RU" dirty="0"/>
              <a:t> замку в </a:t>
            </a:r>
            <a:r>
              <a:rPr lang="ru-RU" dirty="0" err="1"/>
              <a:t>Балаклаві</a:t>
            </a:r>
            <a:r>
              <a:rPr lang="ru-RU" dirty="0"/>
              <a:t>», «Аюдаг»). У </a:t>
            </a:r>
            <a:r>
              <a:rPr lang="ru-RU" dirty="0" err="1"/>
              <a:t>сонеті</a:t>
            </a:r>
            <a:r>
              <a:rPr lang="ru-RU" dirty="0"/>
              <a:t> «</a:t>
            </a:r>
            <a:r>
              <a:rPr lang="ru-RU" dirty="0" err="1"/>
              <a:t>Пілігрим</a:t>
            </a:r>
            <a:r>
              <a:rPr lang="ru-RU" dirty="0"/>
              <a:t>» </a:t>
            </a:r>
            <a:r>
              <a:rPr lang="ru-RU" dirty="0" err="1"/>
              <a:t>ліричний</a:t>
            </a:r>
            <a:r>
              <a:rPr lang="ru-RU" dirty="0"/>
              <a:t> герой циклу, </a:t>
            </a:r>
            <a:r>
              <a:rPr lang="ru-RU" dirty="0" err="1"/>
              <a:t>завершуючи</a:t>
            </a:r>
            <a:r>
              <a:rPr lang="ru-RU" dirty="0"/>
              <a:t> свою </a:t>
            </a:r>
            <a:r>
              <a:rPr lang="ru-RU" dirty="0" err="1"/>
              <a:t>мандрівку</a:t>
            </a:r>
            <a:r>
              <a:rPr lang="ru-RU" dirty="0"/>
              <a:t> </a:t>
            </a:r>
            <a:r>
              <a:rPr lang="ru-RU" dirty="0" err="1"/>
              <a:t>Кримом</a:t>
            </a:r>
            <a:r>
              <a:rPr lang="ru-RU" dirty="0"/>
              <a:t>,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. </a:t>
            </a:r>
            <a:r>
              <a:rPr lang="ru-RU" dirty="0" err="1"/>
              <a:t>Порівнюючи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«</a:t>
            </a:r>
            <a:r>
              <a:rPr lang="ru-RU" dirty="0" err="1"/>
              <a:t>країною</a:t>
            </a:r>
            <a:r>
              <a:rPr lang="ru-RU" dirty="0"/>
              <a:t> </a:t>
            </a:r>
            <a:r>
              <a:rPr lang="ru-RU" dirty="0" err="1"/>
              <a:t>розкоші</a:t>
            </a:r>
            <a:r>
              <a:rPr lang="ru-RU" dirty="0"/>
              <a:t>», «</a:t>
            </a:r>
            <a:r>
              <a:rPr lang="ru-RU" dirty="0" err="1"/>
              <a:t>ніжною</a:t>
            </a:r>
            <a:r>
              <a:rPr lang="ru-RU" dirty="0"/>
              <a:t> красою», </a:t>
            </a:r>
            <a:r>
              <a:rPr lang="ru-RU" dirty="0" err="1"/>
              <a:t>ліричний</a:t>
            </a:r>
            <a:r>
              <a:rPr lang="ru-RU" dirty="0"/>
              <a:t> герой циклу все ж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думати</a:t>
            </a:r>
            <a:r>
              <a:rPr lang="ru-RU" dirty="0"/>
              <a:t> про </a:t>
            </a:r>
            <a:r>
              <a:rPr lang="ru-RU" dirty="0" err="1"/>
              <a:t>рідний</a:t>
            </a:r>
            <a:r>
              <a:rPr lang="ru-RU" dirty="0"/>
              <a:t> </a:t>
            </a:r>
            <a:r>
              <a:rPr lang="ru-RU" dirty="0" err="1"/>
              <a:t>серцеві</a:t>
            </a:r>
            <a:r>
              <a:rPr lang="ru-RU" dirty="0"/>
              <a:t> край, </a:t>
            </a:r>
            <a:r>
              <a:rPr lang="ru-RU" dirty="0" err="1"/>
              <a:t>далеку</a:t>
            </a:r>
            <a:r>
              <a:rPr lang="ru-RU" dirty="0"/>
              <a:t> Литву, яку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згадує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мандрах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яка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миліша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будь-якої</a:t>
            </a:r>
            <a:r>
              <a:rPr lang="ru-RU" dirty="0"/>
              <a:t>, </a:t>
            </a:r>
            <a:r>
              <a:rPr lang="ru-RU" dirty="0" err="1"/>
              <a:t>най-чарівнішої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найказковіших</a:t>
            </a:r>
            <a:r>
              <a:rPr lang="ru-RU" dirty="0"/>
              <a:t> </a:t>
            </a:r>
            <a:r>
              <a:rPr lang="ru-RU" dirty="0" err="1"/>
              <a:t>багатств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Крім</a:t>
            </a:r>
            <a:r>
              <a:rPr lang="ru-RU" dirty="0"/>
              <a:t> пафосу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 циклу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наскрізний</a:t>
            </a:r>
            <a:r>
              <a:rPr lang="ru-RU" dirty="0"/>
              <a:t> образ </a:t>
            </a:r>
            <a:r>
              <a:rPr lang="ru-RU" dirty="0" err="1"/>
              <a:t>ліричного</a:t>
            </a:r>
            <a:r>
              <a:rPr lang="ru-RU" dirty="0"/>
              <a:t> героя, </a:t>
            </a:r>
            <a:r>
              <a:rPr lang="ru-RU" dirty="0" err="1"/>
              <a:t>мандрівника</a:t>
            </a:r>
            <a:r>
              <a:rPr lang="ru-RU" dirty="0"/>
              <a:t>, </a:t>
            </a:r>
            <a:r>
              <a:rPr lang="ru-RU" dirty="0" err="1"/>
              <a:t>пілігрима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втратив</a:t>
            </a:r>
            <a:r>
              <a:rPr lang="ru-RU" dirty="0"/>
              <a:t> </a:t>
            </a:r>
            <a:r>
              <a:rPr lang="ru-RU" dirty="0" err="1"/>
              <a:t>батьківщину</a:t>
            </a:r>
            <a:r>
              <a:rPr lang="ru-RU" dirty="0"/>
              <a:t>, </a:t>
            </a:r>
            <a:r>
              <a:rPr lang="ru-RU" dirty="0" err="1"/>
              <a:t>друзів</a:t>
            </a:r>
            <a:r>
              <a:rPr lang="ru-RU" dirty="0"/>
              <a:t>, </a:t>
            </a:r>
            <a:r>
              <a:rPr lang="ru-RU" dirty="0" err="1"/>
              <a:t>любов</a:t>
            </a:r>
            <a:r>
              <a:rPr lang="ru-RU" dirty="0"/>
              <a:t> </a:t>
            </a:r>
            <a:r>
              <a:rPr lang="ru-RU" dirty="0" err="1"/>
              <a:t>коханої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приречений</a:t>
            </a:r>
            <a:r>
              <a:rPr lang="ru-RU" dirty="0"/>
              <a:t> на </a:t>
            </a:r>
            <a:r>
              <a:rPr lang="ru-RU" dirty="0" err="1"/>
              <a:t>вічні</a:t>
            </a:r>
            <a:r>
              <a:rPr lang="ru-RU" dirty="0"/>
              <a:t> </a:t>
            </a:r>
            <a:r>
              <a:rPr lang="ru-RU" dirty="0" err="1"/>
              <a:t>мандри</a:t>
            </a:r>
            <a:r>
              <a:rPr lang="ru-RU" dirty="0"/>
              <a:t> далекою </a:t>
            </a:r>
            <a:r>
              <a:rPr lang="ru-RU" dirty="0" err="1"/>
              <a:t>чужиною</a:t>
            </a:r>
            <a:r>
              <a:rPr lang="ru-RU" dirty="0"/>
              <a:t>. </a:t>
            </a:r>
            <a:r>
              <a:rPr lang="ru-RU" dirty="0" err="1"/>
              <a:t>Нама</a:t>
            </a:r>
            <a:r>
              <a:rPr lang="ru-RU" dirty="0"/>
              <a:t>- </a:t>
            </a:r>
            <a:r>
              <a:rPr lang="ru-RU" dirty="0" err="1"/>
              <a:t>гаючись</a:t>
            </a:r>
            <a:r>
              <a:rPr lang="ru-RU" dirty="0"/>
              <a:t> </a:t>
            </a:r>
            <a:r>
              <a:rPr lang="ru-RU" dirty="0" err="1"/>
              <a:t>осмислити</a:t>
            </a:r>
            <a:r>
              <a:rPr lang="ru-RU" dirty="0"/>
              <a:t> </a:t>
            </a:r>
            <a:r>
              <a:rPr lang="ru-RU" dirty="0" err="1"/>
              <a:t>трагічні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, </a:t>
            </a:r>
            <a:r>
              <a:rPr lang="ru-RU" dirty="0" err="1"/>
              <a:t>збаг-нути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поривань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співзвуччя</a:t>
            </a:r>
            <a:r>
              <a:rPr lang="ru-RU" dirty="0"/>
              <a:t> </a:t>
            </a:r>
            <a:r>
              <a:rPr lang="ru-RU" dirty="0" err="1"/>
              <a:t>власним</a:t>
            </a:r>
            <a:r>
              <a:rPr lang="ru-RU" dirty="0"/>
              <a:t> думкам та </a:t>
            </a:r>
            <a:r>
              <a:rPr lang="ru-RU" dirty="0" err="1"/>
              <a:t>почуттям</a:t>
            </a:r>
            <a:r>
              <a:rPr lang="ru-RU" dirty="0"/>
              <a:t> у </a:t>
            </a:r>
            <a:r>
              <a:rPr lang="ru-RU" dirty="0" err="1"/>
              <a:t>буремних</a:t>
            </a:r>
            <a:r>
              <a:rPr lang="ru-RU" dirty="0"/>
              <a:t> </a:t>
            </a:r>
            <a:r>
              <a:rPr lang="ru-RU" dirty="0" err="1"/>
              <a:t>стихіях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величній</a:t>
            </a:r>
            <a:r>
              <a:rPr lang="ru-RU" dirty="0"/>
              <a:t> </a:t>
            </a:r>
            <a:r>
              <a:rPr lang="ru-RU" dirty="0" err="1"/>
              <a:t>красі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краєвидів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перипетіях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плину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та </a:t>
            </a:r>
            <a:r>
              <a:rPr lang="ru-RU" dirty="0" err="1"/>
              <a:t>сучасності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наставник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духовний</a:t>
            </a:r>
            <a:r>
              <a:rPr lang="ru-RU" dirty="0"/>
              <a:t> </a:t>
            </a:r>
            <a:r>
              <a:rPr lang="ru-RU" dirty="0" err="1"/>
              <a:t>порадник</a:t>
            </a:r>
            <a:r>
              <a:rPr lang="ru-RU" dirty="0"/>
              <a:t> </a:t>
            </a:r>
            <a:r>
              <a:rPr lang="ru-RU" dirty="0" err="1"/>
              <a:t>Мірза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ліричного</a:t>
            </a:r>
            <a:r>
              <a:rPr lang="ru-RU" dirty="0"/>
              <a:t> </a:t>
            </a:r>
            <a:r>
              <a:rPr lang="ru-RU" dirty="0" err="1"/>
              <a:t>мандрівника</a:t>
            </a:r>
            <a:r>
              <a:rPr lang="ru-RU" dirty="0"/>
              <a:t>, </a:t>
            </a:r>
            <a:r>
              <a:rPr lang="ru-RU" dirty="0" err="1"/>
              <a:t>розкриваючи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глибинний</a:t>
            </a:r>
            <a:r>
              <a:rPr lang="ru-RU" dirty="0"/>
              <a:t>, </a:t>
            </a:r>
            <a:r>
              <a:rPr lang="ru-RU" dirty="0" err="1"/>
              <a:t>символічний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нею природа </a:t>
            </a:r>
            <a:r>
              <a:rPr lang="ru-RU" dirty="0" err="1"/>
              <a:t>розмовляє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Довершеність</a:t>
            </a:r>
            <a:r>
              <a:rPr lang="ru-RU" i="1" dirty="0"/>
              <a:t> </a:t>
            </a:r>
            <a:r>
              <a:rPr lang="ru-RU" i="1" dirty="0" err="1"/>
              <a:t>художньої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.</a:t>
            </a:r>
            <a:r>
              <a:rPr lang="ru-RU" dirty="0"/>
              <a:t> «</a:t>
            </a:r>
            <a:r>
              <a:rPr lang="ru-RU" dirty="0" err="1"/>
              <a:t>Кримські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» </a:t>
            </a:r>
            <a:r>
              <a:rPr lang="ru-RU" dirty="0" err="1"/>
              <a:t>Міцкевича</a:t>
            </a:r>
            <a:r>
              <a:rPr lang="ru-RU" dirty="0"/>
              <a:t> стали </a:t>
            </a:r>
            <a:r>
              <a:rPr lang="ru-RU" dirty="0" err="1"/>
              <a:t>новаторським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польській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у </a:t>
            </a:r>
            <a:r>
              <a:rPr lang="ru-RU" dirty="0" err="1"/>
              <a:t>слов'янських</a:t>
            </a:r>
            <a:r>
              <a:rPr lang="ru-RU" dirty="0"/>
              <a:t> </a:t>
            </a:r>
            <a:r>
              <a:rPr lang="ru-RU" dirty="0" err="1"/>
              <a:t>літературах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Новаторською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сама </a:t>
            </a:r>
            <a:r>
              <a:rPr lang="ru-RU" dirty="0" err="1"/>
              <a:t>віршова</a:t>
            </a:r>
            <a:r>
              <a:rPr lang="ru-RU" dirty="0"/>
              <a:t> форма сонета,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циклі</a:t>
            </a:r>
            <a:r>
              <a:rPr lang="ru-RU" dirty="0"/>
              <a:t> </a:t>
            </a:r>
            <a:r>
              <a:rPr lang="ru-RU" dirty="0" err="1"/>
              <a:t>Міцкевич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Новаторське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</a:t>
            </a:r>
            <a:r>
              <a:rPr lang="ru-RU" dirty="0" err="1"/>
              <a:t>полягало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вони вводили в </a:t>
            </a:r>
            <a:r>
              <a:rPr lang="ru-RU" dirty="0" err="1"/>
              <a:t>польську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пейзажної</a:t>
            </a:r>
            <a:r>
              <a:rPr lang="ru-RU" dirty="0"/>
              <a:t> </a:t>
            </a:r>
            <a:r>
              <a:rPr lang="ru-RU" dirty="0" err="1"/>
              <a:t>лірики</a:t>
            </a:r>
            <a:r>
              <a:rPr lang="ru-RU" dirty="0"/>
              <a:t>, </a:t>
            </a:r>
            <a:r>
              <a:rPr lang="ru-RU" dirty="0" err="1"/>
              <a:t>поєднаної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філософськими</a:t>
            </a:r>
            <a:r>
              <a:rPr lang="ru-RU" dirty="0"/>
              <a:t> </a:t>
            </a:r>
            <a:r>
              <a:rPr lang="ru-RU" dirty="0" err="1"/>
              <a:t>роздумами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описом</a:t>
            </a:r>
            <a:r>
              <a:rPr lang="ru-RU" dirty="0"/>
              <a:t> </a:t>
            </a:r>
            <a:r>
              <a:rPr lang="ru-RU" dirty="0" err="1"/>
              <a:t>душевних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романтичний</a:t>
            </a:r>
            <a:r>
              <a:rPr lang="ru-RU" dirty="0"/>
              <a:t> образ </a:t>
            </a:r>
            <a:r>
              <a:rPr lang="ru-RU" dirty="0" err="1"/>
              <a:t>ліричного</a:t>
            </a:r>
            <a:r>
              <a:rPr lang="ru-RU" dirty="0"/>
              <a:t> </a:t>
            </a:r>
            <a:r>
              <a:rPr lang="ru-RU" dirty="0" err="1"/>
              <a:t>героя-мандрівника</a:t>
            </a:r>
            <a:r>
              <a:rPr lang="ru-RU" dirty="0"/>
              <a:t>, </a:t>
            </a:r>
            <a:r>
              <a:rPr lang="ru-RU" dirty="0" err="1"/>
              <a:t>екзотичний</a:t>
            </a:r>
            <a:r>
              <a:rPr lang="ru-RU" dirty="0"/>
              <a:t> колорит </a:t>
            </a:r>
            <a:r>
              <a:rPr lang="ru-RU" dirty="0" err="1"/>
              <a:t>мусульманського</a:t>
            </a:r>
            <a:r>
              <a:rPr lang="ru-RU" dirty="0"/>
              <a:t> Сходу,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та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західноєвропейської</a:t>
            </a:r>
            <a:r>
              <a:rPr lang="ru-RU" dirty="0"/>
              <a:t> </a:t>
            </a:r>
            <a:r>
              <a:rPr lang="ru-RU" dirty="0" err="1"/>
              <a:t>романтичної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,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поетиці</a:t>
            </a:r>
            <a:r>
              <a:rPr lang="ru-RU" dirty="0"/>
              <a:t> романтизму.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214290"/>
            <a:ext cx="86439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«КРИМСЬКІ СОНЕТИ»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симпатизував</a:t>
            </a:r>
            <a:r>
              <a:rPr lang="ru-RU" dirty="0"/>
              <a:t> </a:t>
            </a:r>
            <a:r>
              <a:rPr lang="ru-RU" dirty="0" err="1"/>
              <a:t>вільнодумно</a:t>
            </a:r>
            <a:r>
              <a:rPr lang="ru-RU" dirty="0"/>
              <a:t> </a:t>
            </a:r>
            <a:r>
              <a:rPr lang="ru-RU" dirty="0" err="1"/>
              <a:t>налаштованим</a:t>
            </a:r>
            <a:r>
              <a:rPr lang="ru-RU" dirty="0"/>
              <a:t>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дворянства,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поділяли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декабризму. В Одесу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приїхав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</a:t>
            </a:r>
            <a:r>
              <a:rPr lang="ru-RU" dirty="0" err="1"/>
              <a:t>від</a:t>
            </a:r>
            <a:r>
              <a:rPr lang="ru-RU" dirty="0"/>
              <a:t> К. </a:t>
            </a:r>
            <a:r>
              <a:rPr lang="ru-RU" dirty="0" err="1"/>
              <a:t>Рилєєва</a:t>
            </a:r>
            <a:r>
              <a:rPr lang="ru-RU" dirty="0"/>
              <a:t>, одного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декабристського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 </a:t>
            </a:r>
            <a:r>
              <a:rPr lang="ru-RU" dirty="0" err="1"/>
              <a:t>Втім</a:t>
            </a:r>
            <a:r>
              <a:rPr lang="ru-RU" dirty="0"/>
              <a:t> коло «</a:t>
            </a:r>
            <a:r>
              <a:rPr lang="ru-RU" dirty="0" err="1"/>
              <a:t>неблагонадійних</a:t>
            </a:r>
            <a:r>
              <a:rPr lang="ru-RU" dirty="0"/>
              <a:t>» </a:t>
            </a:r>
            <a:r>
              <a:rPr lang="ru-RU" dirty="0" err="1"/>
              <a:t>петербурзьких</a:t>
            </a:r>
            <a:r>
              <a:rPr lang="ru-RU" dirty="0"/>
              <a:t> </a:t>
            </a:r>
            <a:r>
              <a:rPr lang="ru-RU" dirty="0" err="1"/>
              <a:t>знайомих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добре </a:t>
            </a:r>
            <a:r>
              <a:rPr lang="ru-RU" dirty="0" err="1"/>
              <a:t>відоме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царській</a:t>
            </a:r>
            <a:r>
              <a:rPr lang="ru-RU" dirty="0"/>
              <a:t> </a:t>
            </a:r>
            <a:r>
              <a:rPr lang="ru-RU" dirty="0" err="1"/>
              <a:t>жандармерії</a:t>
            </a:r>
            <a:r>
              <a:rPr lang="ru-RU" dirty="0"/>
              <a:t>, яка </a:t>
            </a:r>
            <a:r>
              <a:rPr lang="ru-RU" dirty="0" err="1"/>
              <a:t>пильно</a:t>
            </a:r>
            <a:r>
              <a:rPr lang="ru-RU" dirty="0"/>
              <a:t> </a:t>
            </a:r>
            <a:r>
              <a:rPr lang="ru-RU" dirty="0" err="1"/>
              <a:t>стежила</a:t>
            </a:r>
            <a:r>
              <a:rPr lang="ru-RU" dirty="0"/>
              <a:t> за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кроком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спробувала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приїзд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в Одесу для того, </a:t>
            </a:r>
            <a:r>
              <a:rPr lang="ru-RU" dirty="0" err="1"/>
              <a:t>аби</a:t>
            </a:r>
            <a:r>
              <a:rPr lang="ru-RU" dirty="0"/>
              <a:t> через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на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таємних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декабризму. Тому не </a:t>
            </a:r>
            <a:r>
              <a:rPr lang="ru-RU" dirty="0" err="1"/>
              <a:t>випадково</a:t>
            </a:r>
            <a:r>
              <a:rPr lang="ru-RU" dirty="0"/>
              <a:t> в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одеських</a:t>
            </a:r>
            <a:r>
              <a:rPr lang="ru-RU" dirty="0"/>
              <a:t> </a:t>
            </a:r>
            <a:r>
              <a:rPr lang="ru-RU" dirty="0" err="1"/>
              <a:t>знайомих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31-річна </a:t>
            </a:r>
            <a:r>
              <a:rPr lang="ru-RU" dirty="0" err="1"/>
              <a:t>красуня</a:t>
            </a:r>
            <a:r>
              <a:rPr lang="ru-RU" dirty="0"/>
              <a:t> полька </a:t>
            </a:r>
            <a:r>
              <a:rPr lang="ru-RU" dirty="0" err="1"/>
              <a:t>Кароліна</a:t>
            </a:r>
            <a:r>
              <a:rPr lang="ru-RU" dirty="0"/>
              <a:t> </a:t>
            </a:r>
            <a:r>
              <a:rPr lang="ru-RU" dirty="0" err="1"/>
              <a:t>Собанська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шпигункою</a:t>
            </a:r>
            <a:r>
              <a:rPr lang="ru-RU" dirty="0"/>
              <a:t> </a:t>
            </a:r>
            <a:r>
              <a:rPr lang="ru-RU" dirty="0" err="1"/>
              <a:t>таємної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коханкою</a:t>
            </a:r>
            <a:r>
              <a:rPr lang="ru-RU" dirty="0"/>
              <a:t> графа </a:t>
            </a:r>
            <a:r>
              <a:rPr lang="ru-RU" dirty="0" err="1"/>
              <a:t>Вітта</a:t>
            </a:r>
            <a:r>
              <a:rPr lang="ru-RU" dirty="0"/>
              <a:t>.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красуні-гречанки</a:t>
            </a:r>
            <a:r>
              <a:rPr lang="ru-RU" dirty="0"/>
              <a:t> </a:t>
            </a:r>
            <a:r>
              <a:rPr lang="ru-RU" dirty="0" err="1"/>
              <a:t>Софії</a:t>
            </a:r>
            <a:r>
              <a:rPr lang="ru-RU" dirty="0"/>
              <a:t> </a:t>
            </a:r>
            <a:r>
              <a:rPr lang="ru-RU" dirty="0" err="1"/>
              <a:t>Главані</a:t>
            </a:r>
            <a:r>
              <a:rPr lang="ru-RU" dirty="0"/>
              <a:t>, на честь </a:t>
            </a:r>
            <a:r>
              <a:rPr lang="ru-RU" dirty="0" err="1"/>
              <a:t>якої</a:t>
            </a:r>
            <a:r>
              <a:rPr lang="ru-RU" dirty="0"/>
              <a:t> граф </a:t>
            </a:r>
            <a:r>
              <a:rPr lang="ru-RU" dirty="0" err="1"/>
              <a:t>Станіслав</a:t>
            </a:r>
            <a:r>
              <a:rPr lang="ru-RU" dirty="0"/>
              <a:t> </a:t>
            </a:r>
            <a:r>
              <a:rPr lang="ru-RU" dirty="0" err="1"/>
              <a:t>Потоцький</a:t>
            </a:r>
            <a:r>
              <a:rPr lang="ru-RU" dirty="0"/>
              <a:t> </a:t>
            </a:r>
            <a:r>
              <a:rPr lang="ru-RU" dirty="0" err="1"/>
              <a:t>облаштував</a:t>
            </a:r>
            <a:r>
              <a:rPr lang="ru-RU" dirty="0"/>
              <a:t> </a:t>
            </a:r>
            <a:r>
              <a:rPr lang="ru-RU" dirty="0" err="1"/>
              <a:t>знаменитий</a:t>
            </a:r>
            <a:r>
              <a:rPr lang="ru-RU" dirty="0"/>
              <a:t> парк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</a:t>
            </a:r>
            <a:r>
              <a:rPr lang="ru-RU" dirty="0" err="1"/>
              <a:t>Софіївка</a:t>
            </a:r>
            <a:r>
              <a:rPr lang="ru-RU" dirty="0"/>
              <a:t>» в </a:t>
            </a:r>
            <a:r>
              <a:rPr lang="ru-RU" dirty="0" err="1"/>
              <a:t>Умані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колишній</a:t>
            </a:r>
            <a:r>
              <a:rPr lang="ru-RU" dirty="0"/>
              <a:t> резидент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розвідки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першим </a:t>
            </a:r>
            <a:r>
              <a:rPr lang="ru-RU" dirty="0" err="1"/>
              <a:t>повідомив</a:t>
            </a:r>
            <a:r>
              <a:rPr lang="ru-RU" dirty="0"/>
              <a:t> </a:t>
            </a:r>
            <a:r>
              <a:rPr lang="ru-RU" dirty="0" err="1"/>
              <a:t>російському</a:t>
            </a:r>
            <a:r>
              <a:rPr lang="ru-RU" dirty="0"/>
              <a:t> царю </a:t>
            </a:r>
            <a:r>
              <a:rPr lang="ru-RU" dirty="0" err="1"/>
              <a:t>точну</a:t>
            </a:r>
            <a:r>
              <a:rPr lang="ru-RU" dirty="0"/>
              <a:t> дату </a:t>
            </a:r>
            <a:r>
              <a:rPr lang="ru-RU" dirty="0" err="1"/>
              <a:t>і</a:t>
            </a:r>
            <a:r>
              <a:rPr lang="ru-RU" dirty="0"/>
              <a:t> план нападу </a:t>
            </a:r>
            <a:r>
              <a:rPr lang="ru-RU" dirty="0" err="1"/>
              <a:t>наполеонівських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на </a:t>
            </a:r>
            <a:r>
              <a:rPr lang="ru-RU" dirty="0" err="1"/>
              <a:t>Росію</a:t>
            </a:r>
            <a:r>
              <a:rPr lang="ru-RU" dirty="0"/>
              <a:t>, </a:t>
            </a:r>
            <a:r>
              <a:rPr lang="ru-RU" dirty="0" err="1"/>
              <a:t>Вітт</a:t>
            </a:r>
            <a:r>
              <a:rPr lang="ru-RU" dirty="0"/>
              <a:t> формально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начальником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 </a:t>
            </a:r>
            <a:r>
              <a:rPr lang="ru-RU" dirty="0" err="1"/>
              <a:t>Півдня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насправді</a:t>
            </a:r>
            <a:r>
              <a:rPr lang="ru-RU" dirty="0"/>
              <a:t> ж </a:t>
            </a:r>
            <a:r>
              <a:rPr lang="ru-RU" dirty="0" err="1"/>
              <a:t>прибув</a:t>
            </a:r>
            <a:r>
              <a:rPr lang="ru-RU" dirty="0"/>
              <a:t> до </a:t>
            </a:r>
            <a:r>
              <a:rPr lang="ru-RU" dirty="0" err="1"/>
              <a:t>Одеси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осередки</a:t>
            </a:r>
            <a:r>
              <a:rPr lang="ru-RU" dirty="0"/>
              <a:t> </a:t>
            </a:r>
            <a:r>
              <a:rPr lang="ru-RU" dirty="0" err="1"/>
              <a:t>декабристського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ним </a:t>
            </a:r>
            <a:r>
              <a:rPr lang="ru-RU" dirty="0" err="1"/>
              <a:t>зроблено</a:t>
            </a:r>
            <a:r>
              <a:rPr lang="ru-RU" dirty="0"/>
              <a:t>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357166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Собанська</a:t>
            </a:r>
            <a:r>
              <a:rPr lang="ru-RU" dirty="0"/>
              <a:t> </a:t>
            </a:r>
            <a:r>
              <a:rPr lang="ru-RU" dirty="0" err="1"/>
              <a:t>закохала</a:t>
            </a:r>
            <a:r>
              <a:rPr lang="ru-RU" dirty="0"/>
              <a:t> в себе </a:t>
            </a:r>
            <a:r>
              <a:rPr lang="ru-RU" dirty="0" err="1"/>
              <a:t>Міцкевича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, за </a:t>
            </a:r>
            <a:r>
              <a:rPr lang="ru-RU" dirty="0" err="1"/>
              <a:t>рекомендацією</a:t>
            </a:r>
            <a:r>
              <a:rPr lang="ru-RU" dirty="0"/>
              <a:t> </a:t>
            </a:r>
            <a:r>
              <a:rPr lang="ru-RU" dirty="0" err="1"/>
              <a:t>Вітта</a:t>
            </a:r>
            <a:r>
              <a:rPr lang="ru-RU" dirty="0"/>
              <a:t>, запросила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мандрівку</a:t>
            </a:r>
            <a:r>
              <a:rPr lang="ru-RU" dirty="0"/>
              <a:t> </a:t>
            </a:r>
            <a:r>
              <a:rPr lang="ru-RU" dirty="0" err="1"/>
              <a:t>Кримом</a:t>
            </a:r>
            <a:r>
              <a:rPr lang="ru-RU" dirty="0"/>
              <a:t> на </a:t>
            </a:r>
            <a:r>
              <a:rPr lang="ru-RU" dirty="0" err="1"/>
              <a:t>яхті</a:t>
            </a:r>
            <a:r>
              <a:rPr lang="ru-RU" dirty="0"/>
              <a:t>, </a:t>
            </a:r>
            <a:r>
              <a:rPr lang="ru-RU" dirty="0" err="1"/>
              <a:t>названій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честь «</a:t>
            </a:r>
            <a:r>
              <a:rPr lang="ru-RU" dirty="0" err="1"/>
              <a:t>Кароліною</a:t>
            </a:r>
            <a:r>
              <a:rPr lang="ru-RU" dirty="0"/>
              <a:t>». </a:t>
            </a:r>
            <a:r>
              <a:rPr lang="ru-RU" dirty="0" err="1"/>
              <a:t>Вітт</a:t>
            </a:r>
            <a:r>
              <a:rPr lang="ru-RU" dirty="0"/>
              <a:t> </a:t>
            </a:r>
            <a:r>
              <a:rPr lang="ru-RU" dirty="0" err="1"/>
              <a:t>розраховував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</a:t>
            </a:r>
            <a:r>
              <a:rPr lang="ru-RU" dirty="0" err="1"/>
              <a:t>невимушеного</a:t>
            </a:r>
            <a:r>
              <a:rPr lang="ru-RU" dirty="0"/>
              <a:t> </a:t>
            </a:r>
            <a:r>
              <a:rPr lang="ru-RU" dirty="0" err="1"/>
              <a:t>приятельського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вдасться</a:t>
            </a:r>
            <a:r>
              <a:rPr lang="ru-RU" dirty="0"/>
              <a:t> </a:t>
            </a:r>
            <a:r>
              <a:rPr lang="ru-RU" dirty="0" err="1"/>
              <a:t>спровокувати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на </a:t>
            </a:r>
            <a:r>
              <a:rPr lang="ru-RU" dirty="0" err="1"/>
              <a:t>відверті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благонадійності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самого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«</a:t>
            </a:r>
            <a:r>
              <a:rPr lang="ru-RU" dirty="0" err="1"/>
              <a:t>південних</a:t>
            </a:r>
            <a:r>
              <a:rPr lang="ru-RU" dirty="0"/>
              <a:t>» </a:t>
            </a:r>
            <a:r>
              <a:rPr lang="ru-RU" dirty="0" err="1"/>
              <a:t>друзів</a:t>
            </a:r>
            <a:r>
              <a:rPr lang="ru-RU" dirty="0"/>
              <a:t>. За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свідченнями</a:t>
            </a:r>
            <a:r>
              <a:rPr lang="ru-RU" dirty="0"/>
              <a:t>,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здогадався</a:t>
            </a:r>
            <a:r>
              <a:rPr lang="ru-RU" dirty="0"/>
              <a:t> про </a:t>
            </a:r>
            <a:r>
              <a:rPr lang="ru-RU" dirty="0" err="1"/>
              <a:t>справжні</a:t>
            </a:r>
            <a:r>
              <a:rPr lang="ru-RU" dirty="0"/>
              <a:t> </a:t>
            </a:r>
            <a:r>
              <a:rPr lang="ru-RU" dirty="0" err="1"/>
              <a:t>наміри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поводився</a:t>
            </a:r>
            <a:r>
              <a:rPr lang="ru-RU" dirty="0"/>
              <a:t> </a:t>
            </a:r>
            <a:r>
              <a:rPr lang="ru-RU" dirty="0" err="1"/>
              <a:t>обережно</a:t>
            </a:r>
            <a:r>
              <a:rPr lang="ru-RU" dirty="0"/>
              <a:t>, </a:t>
            </a:r>
            <a:r>
              <a:rPr lang="ru-RU" dirty="0" err="1"/>
              <a:t>принаймні</a:t>
            </a:r>
            <a:r>
              <a:rPr lang="ru-RU" dirty="0"/>
              <a:t> в </a:t>
            </a:r>
            <a:r>
              <a:rPr lang="ru-RU" dirty="0" err="1"/>
              <a:t>офіційному</a:t>
            </a:r>
            <a:r>
              <a:rPr lang="ru-RU" dirty="0"/>
              <a:t> </a:t>
            </a:r>
            <a:r>
              <a:rPr lang="ru-RU" dirty="0" err="1"/>
              <a:t>рапорті</a:t>
            </a:r>
            <a:r>
              <a:rPr lang="ru-RU" dirty="0"/>
              <a:t> </a:t>
            </a:r>
            <a:r>
              <a:rPr lang="ru-RU" dirty="0" err="1"/>
              <a:t>Вітт</a:t>
            </a:r>
            <a:r>
              <a:rPr lang="ru-RU" dirty="0"/>
              <a:t> </a:t>
            </a:r>
            <a:r>
              <a:rPr lang="ru-RU" dirty="0" err="1"/>
              <a:t>доповідав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пересвідчився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благонадійності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призначено</a:t>
            </a:r>
            <a:r>
              <a:rPr lang="ru-RU" dirty="0"/>
              <a:t> чиновником до </a:t>
            </a:r>
            <a:r>
              <a:rPr lang="ru-RU" dirty="0" err="1"/>
              <a:t>канцелярії</a:t>
            </a:r>
            <a:r>
              <a:rPr lang="ru-RU" dirty="0"/>
              <a:t> </a:t>
            </a:r>
            <a:r>
              <a:rPr lang="ru-RU" dirty="0" err="1"/>
              <a:t>московського</a:t>
            </a:r>
            <a:r>
              <a:rPr lang="ru-RU" dirty="0"/>
              <a:t> генерал-губернатора 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1825 р., </a:t>
            </a:r>
            <a:r>
              <a:rPr lang="ru-RU" dirty="0" err="1"/>
              <a:t>з</a:t>
            </a:r>
            <a:r>
              <a:rPr lang="ru-RU" dirty="0"/>
              <a:t> 14 </a:t>
            </a:r>
            <a:r>
              <a:rPr lang="ru-RU" dirty="0" err="1"/>
              <a:t>серпня</a:t>
            </a:r>
            <a:r>
              <a:rPr lang="ru-RU" dirty="0"/>
              <a:t> по 14 </a:t>
            </a:r>
            <a:r>
              <a:rPr lang="ru-RU" dirty="0" err="1"/>
              <a:t>жовтня</a:t>
            </a:r>
            <a:r>
              <a:rPr lang="ru-RU" dirty="0"/>
              <a:t>, Адам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подорожував</a:t>
            </a:r>
            <a:r>
              <a:rPr lang="ru-RU" dirty="0"/>
              <a:t> по </a:t>
            </a:r>
            <a:r>
              <a:rPr lang="ru-RU" dirty="0" err="1"/>
              <a:t>Криму</a:t>
            </a:r>
            <a:r>
              <a:rPr lang="ru-RU" dirty="0"/>
              <a:t>. </a:t>
            </a:r>
            <a:r>
              <a:rPr lang="ru-RU" dirty="0" err="1"/>
              <a:t>Крим</a:t>
            </a:r>
            <a:r>
              <a:rPr lang="ru-RU" dirty="0"/>
              <a:t> справив </a:t>
            </a:r>
            <a:r>
              <a:rPr lang="ru-RU" dirty="0" err="1"/>
              <a:t>незабутнє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на </a:t>
            </a:r>
            <a:r>
              <a:rPr lang="ru-RU" dirty="0" err="1"/>
              <a:t>Міцкевича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листі</a:t>
            </a:r>
            <a:r>
              <a:rPr lang="ru-RU" dirty="0"/>
              <a:t> до </a:t>
            </a:r>
            <a:r>
              <a:rPr lang="ru-RU" dirty="0" err="1"/>
              <a:t>польського</a:t>
            </a:r>
            <a:r>
              <a:rPr lang="ru-RU" dirty="0"/>
              <a:t> </a:t>
            </a:r>
            <a:r>
              <a:rPr lang="ru-RU" dirty="0" err="1"/>
              <a:t>історика</a:t>
            </a:r>
            <a:r>
              <a:rPr lang="ru-RU" dirty="0"/>
              <a:t> </a:t>
            </a:r>
            <a:r>
              <a:rPr lang="ru-RU" dirty="0" err="1"/>
              <a:t>Иоахима</a:t>
            </a:r>
            <a:r>
              <a:rPr lang="ru-RU" dirty="0"/>
              <a:t> </a:t>
            </a:r>
            <a:r>
              <a:rPr lang="ru-RU" dirty="0" err="1"/>
              <a:t>Лелевеля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захопленням</a:t>
            </a:r>
            <a:r>
              <a:rPr lang="ru-RU" dirty="0"/>
              <a:t> писав: «...я </a:t>
            </a:r>
            <a:r>
              <a:rPr lang="ru-RU" dirty="0" err="1"/>
              <a:t>бачив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! Я </a:t>
            </a:r>
            <a:r>
              <a:rPr lang="ru-RU" dirty="0" err="1"/>
              <a:t>витримав</a:t>
            </a:r>
            <a:r>
              <a:rPr lang="ru-RU" dirty="0"/>
              <a:t> </a:t>
            </a:r>
            <a:r>
              <a:rPr lang="ru-RU" dirty="0" err="1"/>
              <a:t>страшенну</a:t>
            </a:r>
            <a:r>
              <a:rPr lang="ru-RU" dirty="0"/>
              <a:t> бурю на </a:t>
            </a:r>
            <a:r>
              <a:rPr lang="ru-RU" dirty="0" err="1"/>
              <a:t>морі</a:t>
            </a:r>
            <a:r>
              <a:rPr lang="ru-RU" dirty="0"/>
              <a:t>... Я </a:t>
            </a:r>
            <a:r>
              <a:rPr lang="ru-RU" dirty="0" err="1"/>
              <a:t>бачив</a:t>
            </a:r>
            <a:r>
              <a:rPr lang="ru-RU" dirty="0"/>
              <a:t> </a:t>
            </a:r>
            <a:r>
              <a:rPr lang="ru-RU" dirty="0" err="1"/>
              <a:t>Схід</a:t>
            </a:r>
            <a:r>
              <a:rPr lang="ru-RU" dirty="0"/>
              <a:t> у </a:t>
            </a:r>
            <a:r>
              <a:rPr lang="ru-RU" dirty="0" err="1"/>
              <a:t>мініатюрі</a:t>
            </a:r>
            <a:r>
              <a:rPr lang="ru-RU" dirty="0"/>
              <a:t>».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Сонети</a:t>
            </a:r>
            <a:r>
              <a:rPr lang="ru-RU" dirty="0"/>
              <a:t>» </a:t>
            </a:r>
            <a:r>
              <a:rPr lang="ru-RU" dirty="0" err="1"/>
              <a:t>Міцкевича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два цикли — «</a:t>
            </a:r>
            <a:r>
              <a:rPr lang="ru-RU" dirty="0" err="1"/>
              <a:t>Любовні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» та «</a:t>
            </a:r>
            <a:r>
              <a:rPr lang="ru-RU" dirty="0" err="1"/>
              <a:t>Кримські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»,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видані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 в </a:t>
            </a:r>
            <a:r>
              <a:rPr lang="ru-RU" dirty="0" err="1"/>
              <a:t>грудні</a:t>
            </a:r>
            <a:r>
              <a:rPr lang="ru-RU" dirty="0"/>
              <a:t> 1826 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Образний</a:t>
            </a:r>
            <a:r>
              <a:rPr lang="ru-RU" i="1" dirty="0"/>
              <a:t> </a:t>
            </a:r>
            <a:r>
              <a:rPr lang="ru-RU" i="1" dirty="0" err="1"/>
              <a:t>світ</a:t>
            </a:r>
            <a:r>
              <a:rPr lang="ru-RU" i="1" dirty="0"/>
              <a:t> «</a:t>
            </a:r>
            <a:r>
              <a:rPr lang="ru-RU" i="1" dirty="0" err="1"/>
              <a:t>Кримських</a:t>
            </a:r>
            <a:r>
              <a:rPr lang="ru-RU" i="1" dirty="0"/>
              <a:t> </a:t>
            </a:r>
            <a:r>
              <a:rPr lang="ru-RU" i="1" dirty="0" err="1"/>
              <a:t>сонетів</a:t>
            </a:r>
            <a:r>
              <a:rPr lang="ru-RU" i="1" dirty="0"/>
              <a:t>». </a:t>
            </a:r>
            <a:r>
              <a:rPr lang="ru-RU" dirty="0"/>
              <a:t>18 </a:t>
            </a:r>
            <a:r>
              <a:rPr lang="ru-RU" dirty="0" err="1"/>
              <a:t>віршових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до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«</a:t>
            </a:r>
            <a:r>
              <a:rPr lang="ru-RU" dirty="0" err="1"/>
              <a:t>Кримські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»,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поетичний</a:t>
            </a:r>
            <a:r>
              <a:rPr lang="ru-RU" dirty="0"/>
              <a:t> цикл,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побудову</a:t>
            </a:r>
            <a:r>
              <a:rPr lang="ru-RU" dirty="0"/>
              <a:t>, яка,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звичайних</a:t>
            </a:r>
            <a:r>
              <a:rPr lang="ru-RU" dirty="0"/>
              <a:t> — </a:t>
            </a:r>
            <a:r>
              <a:rPr lang="ru-RU" dirty="0" err="1"/>
              <a:t>хронологічного</a:t>
            </a:r>
            <a:r>
              <a:rPr lang="ru-RU" dirty="0"/>
              <a:t>, жанрового, </a:t>
            </a:r>
            <a:r>
              <a:rPr lang="ru-RU" dirty="0" err="1"/>
              <a:t>тематичного</a:t>
            </a:r>
            <a:r>
              <a:rPr lang="ru-RU" dirty="0"/>
              <a:t> —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у </a:t>
            </a:r>
            <a:r>
              <a:rPr lang="ru-RU" dirty="0" err="1"/>
              <a:t>збірці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смисловий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. </a:t>
            </a:r>
            <a:r>
              <a:rPr lang="ru-RU" dirty="0" err="1"/>
              <a:t>Вірші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поетичний</a:t>
            </a:r>
            <a:r>
              <a:rPr lang="ru-RU" dirty="0"/>
              <a:t> цикл, </a:t>
            </a:r>
            <a:r>
              <a:rPr lang="ru-RU" dirty="0" err="1"/>
              <a:t>розрЖсовані</a:t>
            </a:r>
            <a:r>
              <a:rPr lang="ru-RU" dirty="0"/>
              <a:t> на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сприйматися</a:t>
            </a:r>
            <a:r>
              <a:rPr lang="ru-RU" dirty="0"/>
              <a:t> не як проста </a:t>
            </a:r>
            <a:r>
              <a:rPr lang="ru-RU" dirty="0" err="1"/>
              <a:t>механічна</a:t>
            </a:r>
            <a:r>
              <a:rPr lang="ru-RU" dirty="0"/>
              <a:t> сума </a:t>
            </a:r>
            <a:r>
              <a:rPr lang="ru-RU" dirty="0" err="1"/>
              <a:t>елементів</a:t>
            </a:r>
            <a:r>
              <a:rPr lang="ru-RU" dirty="0"/>
              <a:t>, а як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упорядкована</a:t>
            </a:r>
            <a:r>
              <a:rPr lang="ru-RU" dirty="0"/>
              <a:t> система,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як </a:t>
            </a:r>
            <a:r>
              <a:rPr lang="ru-RU" dirty="0" err="1"/>
              <a:t>окрема</a:t>
            </a:r>
            <a:r>
              <a:rPr lang="ru-RU" dirty="0"/>
              <a:t>, </a:t>
            </a:r>
            <a:r>
              <a:rPr lang="ru-RU" dirty="0" err="1"/>
              <a:t>закінчена</a:t>
            </a:r>
            <a:r>
              <a:rPr lang="ru-RU" dirty="0"/>
              <a:t> </a:t>
            </a:r>
            <a:r>
              <a:rPr lang="ru-RU" dirty="0" err="1"/>
              <a:t>художня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як</a:t>
            </a:r>
            <a:r>
              <a:rPr lang="ru-RU" dirty="0"/>
              <a:t> </a:t>
            </a:r>
            <a:r>
              <a:rPr lang="ru-RU" dirty="0" err="1"/>
              <a:t>невід'ємна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, </a:t>
            </a:r>
            <a:r>
              <a:rPr lang="ru-RU" dirty="0" err="1"/>
              <a:t>поєднана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смисловими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. </a:t>
            </a:r>
            <a:r>
              <a:rPr lang="ru-RU" dirty="0" err="1"/>
              <a:t>Циклізацію</a:t>
            </a:r>
            <a:r>
              <a:rPr lang="ru-RU" dirty="0"/>
              <a:t> як </a:t>
            </a:r>
            <a:r>
              <a:rPr lang="ru-RU" dirty="0" err="1"/>
              <a:t>композиційний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віршових</a:t>
            </a:r>
            <a:r>
              <a:rPr lang="ru-RU" dirty="0"/>
              <a:t> </a:t>
            </a:r>
            <a:r>
              <a:rPr lang="ru-RU" dirty="0" err="1"/>
              <a:t>збірок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поети</a:t>
            </a:r>
            <a:r>
              <a:rPr lang="ru-RU" dirty="0"/>
              <a:t> </a:t>
            </a:r>
            <a:r>
              <a:rPr lang="ru-RU" dirty="0" err="1"/>
              <a:t>античності</a:t>
            </a:r>
            <a:r>
              <a:rPr lang="ru-RU" dirty="0"/>
              <a:t> (Катулл, </a:t>
            </a:r>
            <a:r>
              <a:rPr lang="ru-RU" dirty="0" err="1"/>
              <a:t>Тібулл</a:t>
            </a:r>
            <a:r>
              <a:rPr lang="ru-RU" dirty="0"/>
              <a:t>, </a:t>
            </a:r>
            <a:r>
              <a:rPr lang="ru-RU" dirty="0" err="1"/>
              <a:t>Овідій</a:t>
            </a:r>
            <a:r>
              <a:rPr lang="ru-RU" dirty="0"/>
              <a:t>) та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(«</a:t>
            </a:r>
            <a:r>
              <a:rPr lang="ru-RU" dirty="0" err="1"/>
              <a:t>Канцоньєре</a:t>
            </a:r>
            <a:r>
              <a:rPr lang="ru-RU" dirty="0"/>
              <a:t>» Петрарки, цикли </a:t>
            </a:r>
            <a:r>
              <a:rPr lang="ru-RU" dirty="0" err="1"/>
              <a:t>сонетів</a:t>
            </a:r>
            <a:r>
              <a:rPr lang="ru-RU" dirty="0"/>
              <a:t> | </a:t>
            </a:r>
            <a:r>
              <a:rPr lang="ru-RU" dirty="0" err="1"/>
              <a:t>ІНекспіра</a:t>
            </a:r>
            <a:r>
              <a:rPr lang="ru-RU" dirty="0"/>
              <a:t>), </a:t>
            </a:r>
            <a:r>
              <a:rPr lang="ru-RU" dirty="0" err="1"/>
              <a:t>але</a:t>
            </a:r>
            <a:r>
              <a:rPr lang="ru-RU" dirty="0"/>
              <a:t> особливого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в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en-TT" dirty="0"/>
              <a:t>XIX </a:t>
            </a:r>
            <a:r>
              <a:rPr lang="ru-RU" dirty="0"/>
              <a:t>ст.,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поезії</a:t>
            </a:r>
            <a:r>
              <a:rPr lang="ru-RU" dirty="0"/>
              <a:t> романтизму.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, до </a:t>
            </a:r>
            <a:r>
              <a:rPr lang="ru-RU" dirty="0" err="1"/>
              <a:t>прийомів</a:t>
            </a:r>
            <a:r>
              <a:rPr lang="ru-RU" dirty="0"/>
              <a:t> </a:t>
            </a:r>
            <a:r>
              <a:rPr lang="ru-RU" dirty="0" err="1"/>
              <a:t>циклізації</a:t>
            </a:r>
            <a:r>
              <a:rPr lang="ru-RU" dirty="0"/>
              <a:t> </a:t>
            </a:r>
            <a:r>
              <a:rPr lang="ru-RU" dirty="0" err="1"/>
              <a:t>зверталися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Гете, Гейне, Байрон, </a:t>
            </a:r>
            <a:r>
              <a:rPr lang="ru-RU" dirty="0" err="1"/>
              <a:t>Пушкін</a:t>
            </a:r>
            <a:r>
              <a:rPr lang="ru-RU" dirty="0"/>
              <a:t>, </a:t>
            </a:r>
            <a:r>
              <a:rPr lang="ru-RU" dirty="0" err="1"/>
              <a:t>Лєрмонтов</a:t>
            </a:r>
            <a:r>
              <a:rPr lang="ru-RU" dirty="0"/>
              <a:t>. </a:t>
            </a:r>
            <a:r>
              <a:rPr lang="ru-RU" dirty="0" err="1"/>
              <a:t>Зв'язаність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спільним</a:t>
            </a:r>
            <a:r>
              <a:rPr lang="ru-RU" dirty="0"/>
              <a:t> </a:t>
            </a:r>
            <a:r>
              <a:rPr lang="ru-RU" dirty="0" err="1"/>
              <a:t>смислом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віршовому</a:t>
            </a:r>
            <a:r>
              <a:rPr lang="ru-RU" dirty="0"/>
              <a:t> циклу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специфічного</a:t>
            </a:r>
            <a:r>
              <a:rPr lang="ru-RU" dirty="0"/>
              <a:t> </a:t>
            </a:r>
            <a:r>
              <a:rPr lang="ru-RU" dirty="0" err="1"/>
              <a:t>ліричного</a:t>
            </a:r>
            <a:r>
              <a:rPr lang="ru-RU" dirty="0"/>
              <a:t> сюжету,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концентрується</a:t>
            </a:r>
            <a:r>
              <a:rPr lang="ru-RU" dirty="0"/>
              <a:t> не на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розгорнутому</a:t>
            </a:r>
            <a:r>
              <a:rPr lang="ru-RU" dirty="0"/>
              <a:t> </a:t>
            </a:r>
            <a:r>
              <a:rPr lang="ru-RU" dirty="0" err="1"/>
              <a:t>описі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,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просторових</a:t>
            </a:r>
            <a:r>
              <a:rPr lang="ru-RU" dirty="0"/>
              <a:t> </a:t>
            </a:r>
            <a:r>
              <a:rPr lang="ru-RU" dirty="0" err="1"/>
              <a:t>переміщень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), а на </a:t>
            </a:r>
            <a:r>
              <a:rPr lang="ru-RU" dirty="0" err="1"/>
              <a:t>роздумах</a:t>
            </a:r>
            <a:r>
              <a:rPr lang="ru-RU" dirty="0"/>
              <a:t> </a:t>
            </a:r>
            <a:r>
              <a:rPr lang="ru-RU" dirty="0" err="1"/>
              <a:t>ліричного</a:t>
            </a:r>
            <a:r>
              <a:rPr lang="ru-RU" dirty="0"/>
              <a:t> героя, </a:t>
            </a:r>
            <a:r>
              <a:rPr lang="ru-RU" dirty="0" err="1"/>
              <a:t>викликаних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життєвими</a:t>
            </a:r>
            <a:r>
              <a:rPr lang="ru-RU" dirty="0"/>
              <a:t> </a:t>
            </a:r>
            <a:r>
              <a:rPr lang="ru-RU" dirty="0" err="1"/>
              <a:t>враженнями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Тематичною</a:t>
            </a:r>
            <a:r>
              <a:rPr lang="ru-RU" dirty="0"/>
              <a:t> основою </a:t>
            </a:r>
            <a:r>
              <a:rPr lang="ru-RU" dirty="0" err="1"/>
              <a:t>ліричного</a:t>
            </a:r>
            <a:r>
              <a:rPr lang="ru-RU" dirty="0"/>
              <a:t> сюжету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поет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мандрівки</a:t>
            </a:r>
            <a:r>
              <a:rPr lang="ru-RU" dirty="0"/>
              <a:t> </a:t>
            </a:r>
            <a:r>
              <a:rPr lang="ru-RU" dirty="0" err="1"/>
              <a:t>Кримом</a:t>
            </a:r>
            <a:r>
              <a:rPr lang="ru-RU" dirty="0"/>
              <a:t>, </a:t>
            </a:r>
            <a:r>
              <a:rPr lang="ru-RU" dirty="0" err="1"/>
              <a:t>знайомства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природою, </a:t>
            </a:r>
            <a:r>
              <a:rPr lang="ru-RU" dirty="0" err="1"/>
              <a:t>географією</a:t>
            </a:r>
            <a:r>
              <a:rPr lang="ru-RU" dirty="0"/>
              <a:t>, </a:t>
            </a:r>
            <a:r>
              <a:rPr lang="ru-RU" dirty="0" err="1"/>
              <a:t>історією</a:t>
            </a:r>
            <a:r>
              <a:rPr lang="ru-RU" dirty="0"/>
              <a:t>, культурою. </a:t>
            </a:r>
            <a:r>
              <a:rPr lang="ru-RU" dirty="0" err="1"/>
              <a:t>Засвоїм</a:t>
            </a:r>
            <a:r>
              <a:rPr lang="ru-RU" dirty="0"/>
              <a:t> характером </a:t>
            </a:r>
            <a:r>
              <a:rPr lang="ru-RU" dirty="0" err="1"/>
              <a:t>сонети</a:t>
            </a:r>
            <a:r>
              <a:rPr lang="ru-RU" dirty="0"/>
              <a:t> </a:t>
            </a:r>
            <a:r>
              <a:rPr lang="ru-RU" dirty="0" err="1"/>
              <a:t>нагадують</a:t>
            </a:r>
            <a:r>
              <a:rPr lang="ru-RU" dirty="0"/>
              <a:t> </a:t>
            </a:r>
            <a:r>
              <a:rPr lang="ru-RU" dirty="0" err="1"/>
              <a:t>своєрідний</a:t>
            </a:r>
            <a:r>
              <a:rPr lang="ru-RU" dirty="0"/>
              <a:t> </a:t>
            </a:r>
            <a:r>
              <a:rPr lang="ru-RU" dirty="0" err="1"/>
              <a:t>ліричний</a:t>
            </a:r>
            <a:r>
              <a:rPr lang="ru-RU" dirty="0"/>
              <a:t> </a:t>
            </a:r>
            <a:r>
              <a:rPr lang="ru-RU" dirty="0" err="1"/>
              <a:t>щоденник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географічні</a:t>
            </a:r>
            <a:r>
              <a:rPr lang="ru-RU" dirty="0"/>
              <a:t> та </a:t>
            </a:r>
            <a:r>
              <a:rPr lang="ru-RU" dirty="0" err="1"/>
              <a:t>етнографічні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символічного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простору,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поетичної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де </a:t>
            </a:r>
            <a:r>
              <a:rPr lang="ru-RU" dirty="0" err="1"/>
              <a:t>буденна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барви</a:t>
            </a:r>
            <a:r>
              <a:rPr lang="ru-RU" dirty="0"/>
              <a:t> </a:t>
            </a:r>
            <a:r>
              <a:rPr lang="ru-RU" dirty="0" err="1"/>
              <a:t>свободолюбних</a:t>
            </a:r>
            <a:r>
              <a:rPr lang="ru-RU" dirty="0"/>
              <a:t> </a:t>
            </a:r>
            <a:r>
              <a:rPr lang="ru-RU" dirty="0" err="1"/>
              <a:t>поривів</a:t>
            </a:r>
            <a:r>
              <a:rPr lang="ru-RU" dirty="0"/>
              <a:t> </a:t>
            </a:r>
            <a:r>
              <a:rPr lang="ru-RU" dirty="0" err="1"/>
              <a:t>романтичної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ракурс </a:t>
            </a:r>
            <a:r>
              <a:rPr lang="ru-RU" dirty="0" err="1"/>
              <a:t>сприйняття</a:t>
            </a:r>
            <a:r>
              <a:rPr lang="ru-RU" dirty="0"/>
              <a:t>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</a:t>
            </a:r>
            <a:r>
              <a:rPr lang="ru-RU" dirty="0" err="1"/>
              <a:t>спрямовує</a:t>
            </a:r>
            <a:r>
              <a:rPr lang="ru-RU" dirty="0"/>
              <a:t> </a:t>
            </a:r>
            <a:r>
              <a:rPr lang="ru-RU" dirty="0" err="1"/>
              <a:t>епіграф</a:t>
            </a:r>
            <a:r>
              <a:rPr lang="ru-RU" dirty="0"/>
              <a:t> до циклу, взятий </a:t>
            </a:r>
            <a:r>
              <a:rPr lang="ru-RU" dirty="0" err="1"/>
              <a:t>Міцкевичем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додатку</a:t>
            </a:r>
            <a:r>
              <a:rPr lang="ru-RU" dirty="0"/>
              <a:t> до «</a:t>
            </a:r>
            <a:r>
              <a:rPr lang="ru-RU" dirty="0" err="1"/>
              <a:t>Західно-східного</a:t>
            </a:r>
            <a:r>
              <a:rPr lang="ru-RU" dirty="0"/>
              <a:t> дивану» Гете: «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повинен </a:t>
            </a:r>
            <a:r>
              <a:rPr lang="ru-RU" dirty="0" err="1"/>
              <a:t>побувати</a:t>
            </a:r>
            <a:r>
              <a:rPr lang="ru-RU" dirty="0"/>
              <a:t> в </a:t>
            </a:r>
            <a:r>
              <a:rPr lang="ru-RU" dirty="0" err="1"/>
              <a:t>поетовій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72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Ліричний</a:t>
            </a:r>
            <a:r>
              <a:rPr lang="ru-RU" dirty="0"/>
              <a:t> сюжет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три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варіює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для </a:t>
            </a:r>
            <a:r>
              <a:rPr lang="ru-RU" dirty="0" err="1"/>
              <a:t>всього</a:t>
            </a:r>
            <a:r>
              <a:rPr lang="ru-RU" dirty="0"/>
              <a:t> циклу тему 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вражень</a:t>
            </a:r>
            <a:r>
              <a:rPr lang="ru-RU" dirty="0"/>
              <a:t> в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сюжетній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розгортається</a:t>
            </a:r>
            <a:r>
              <a:rPr lang="ru-RU" dirty="0"/>
              <a:t> як </a:t>
            </a:r>
            <a:r>
              <a:rPr lang="ru-RU" dirty="0" err="1"/>
              <a:t>послідовність</a:t>
            </a:r>
            <a:r>
              <a:rPr lang="ru-RU" dirty="0"/>
              <a:t> думок, </a:t>
            </a:r>
            <a:r>
              <a:rPr lang="ru-RU" dirty="0" err="1"/>
              <a:t>спогадів</a:t>
            </a:r>
            <a:r>
              <a:rPr lang="ru-RU" dirty="0"/>
              <a:t>, </a:t>
            </a:r>
            <a:r>
              <a:rPr lang="ru-RU" dirty="0" err="1"/>
              <a:t>асоціативних</a:t>
            </a:r>
            <a:r>
              <a:rPr lang="ru-RU" dirty="0"/>
              <a:t> </a:t>
            </a:r>
            <a:r>
              <a:rPr lang="ru-RU" dirty="0" err="1"/>
              <a:t>зіставлень</a:t>
            </a:r>
            <a:r>
              <a:rPr lang="ru-RU" dirty="0"/>
              <a:t> та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ліричного</a:t>
            </a:r>
            <a:r>
              <a:rPr lang="ru-RU" dirty="0"/>
              <a:t> </a:t>
            </a:r>
            <a:r>
              <a:rPr lang="ru-RU" dirty="0" err="1"/>
              <a:t>героя-мандрівника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Частина</a:t>
            </a:r>
            <a:r>
              <a:rPr lang="ru-RU" dirty="0"/>
              <a:t> І. В </a:t>
            </a:r>
            <a:r>
              <a:rPr lang="ru-RU" dirty="0" err="1"/>
              <a:t>сюжетній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сонети</a:t>
            </a:r>
            <a:r>
              <a:rPr lang="ru-RU" dirty="0"/>
              <a:t> циклу, </a:t>
            </a:r>
            <a:r>
              <a:rPr lang="ru-RU" dirty="0" err="1"/>
              <a:t>домінує</a:t>
            </a:r>
            <a:r>
              <a:rPr lang="ru-RU" dirty="0"/>
              <a:t> тема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стихії</a:t>
            </a:r>
            <a:r>
              <a:rPr lang="ru-RU" dirty="0"/>
              <a:t>. </a:t>
            </a:r>
            <a:r>
              <a:rPr lang="ru-RU" dirty="0" err="1"/>
              <a:t>З'явившись</a:t>
            </a:r>
            <a:r>
              <a:rPr lang="ru-RU" dirty="0"/>
              <a:t> уже в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творі</a:t>
            </a:r>
            <a:r>
              <a:rPr lang="ru-RU" dirty="0"/>
              <a:t> «</a:t>
            </a:r>
            <a:r>
              <a:rPr lang="ru-RU" dirty="0" err="1"/>
              <a:t>Акерманські</a:t>
            </a:r>
            <a:r>
              <a:rPr lang="ru-RU" dirty="0"/>
              <a:t> степи»,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цикл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(</a:t>
            </a:r>
            <a:r>
              <a:rPr lang="ru-RU" dirty="0" err="1"/>
              <a:t>асоціативне</a:t>
            </a:r>
            <a:r>
              <a:rPr lang="ru-RU" dirty="0"/>
              <a:t> </a:t>
            </a:r>
            <a:r>
              <a:rPr lang="ru-RU" dirty="0" err="1"/>
              <a:t>співвіднесення</a:t>
            </a:r>
            <a:r>
              <a:rPr lang="ru-RU" dirty="0"/>
              <a:t> «</a:t>
            </a:r>
            <a:r>
              <a:rPr lang="ru-RU" dirty="0" err="1"/>
              <a:t>обширів</a:t>
            </a:r>
            <a:r>
              <a:rPr lang="ru-RU" dirty="0"/>
              <a:t> сухого океану», «</a:t>
            </a:r>
            <a:r>
              <a:rPr lang="ru-RU" dirty="0" err="1"/>
              <a:t>запашних</a:t>
            </a:r>
            <a:r>
              <a:rPr lang="ru-RU" dirty="0"/>
              <a:t> </a:t>
            </a:r>
            <a:r>
              <a:rPr lang="ru-RU" dirty="0" err="1"/>
              <a:t>хвиль</a:t>
            </a:r>
            <a:r>
              <a:rPr lang="ru-RU" dirty="0"/>
              <a:t> </a:t>
            </a:r>
            <a:r>
              <a:rPr lang="ru-RU" dirty="0" err="1"/>
              <a:t>зеленої</a:t>
            </a:r>
            <a:r>
              <a:rPr lang="ru-RU" dirty="0"/>
              <a:t> </a:t>
            </a:r>
            <a:r>
              <a:rPr lang="ru-RU" dirty="0" err="1"/>
              <a:t>гущавини</a:t>
            </a:r>
            <a:r>
              <a:rPr lang="ru-RU" dirty="0"/>
              <a:t>» </a:t>
            </a:r>
            <a:r>
              <a:rPr lang="ru-RU" dirty="0" err="1"/>
              <a:t>акерманських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неосяжними</a:t>
            </a:r>
            <a:r>
              <a:rPr lang="ru-RU" dirty="0"/>
              <a:t> просторами Чорного моря), </a:t>
            </a:r>
            <a:r>
              <a:rPr lang="ru-RU" dirty="0" err="1"/>
              <a:t>ця</a:t>
            </a:r>
            <a:r>
              <a:rPr lang="ru-RU" dirty="0"/>
              <a:t> тема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наступними</a:t>
            </a:r>
            <a:r>
              <a:rPr lang="ru-RU" dirty="0"/>
              <a:t> сонетами «</a:t>
            </a:r>
            <a:r>
              <a:rPr lang="ru-RU" dirty="0" err="1"/>
              <a:t>Морська</a:t>
            </a:r>
            <a:r>
              <a:rPr lang="ru-RU" dirty="0"/>
              <a:t> </a:t>
            </a:r>
            <a:r>
              <a:rPr lang="ru-RU" dirty="0" err="1"/>
              <a:t>тиша</a:t>
            </a:r>
            <a:r>
              <a:rPr lang="ru-RU" dirty="0"/>
              <a:t>» та «</a:t>
            </a:r>
            <a:r>
              <a:rPr lang="ru-RU" dirty="0" err="1"/>
              <a:t>Плавба</a:t>
            </a:r>
            <a:r>
              <a:rPr lang="ru-RU" dirty="0"/>
              <a:t>» (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</a:t>
            </a:r>
            <a:r>
              <a:rPr lang="ru-RU" dirty="0" err="1"/>
              <a:t>краєвиду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</a:t>
            </a:r>
            <a:r>
              <a:rPr lang="ru-RU" dirty="0" err="1"/>
              <a:t>кульмінації</a:t>
            </a:r>
            <a:r>
              <a:rPr lang="ru-RU" dirty="0"/>
              <a:t> в четвертому </a:t>
            </a:r>
            <a:r>
              <a:rPr lang="ru-RU" dirty="0" err="1"/>
              <a:t>сонеті</a:t>
            </a:r>
            <a:r>
              <a:rPr lang="ru-RU" dirty="0"/>
              <a:t> — «Буря»,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роду </a:t>
            </a:r>
            <a:r>
              <a:rPr lang="ru-RU" dirty="0" err="1"/>
              <a:t>знаковим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інтерпретує</a:t>
            </a:r>
            <a:r>
              <a:rPr lang="ru-RU" dirty="0"/>
              <a:t> 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показових</a:t>
            </a:r>
            <a:r>
              <a:rPr lang="ru-RU" dirty="0"/>
              <a:t> для </a:t>
            </a:r>
            <a:r>
              <a:rPr lang="ru-RU" dirty="0" err="1"/>
              <a:t>поетики</a:t>
            </a:r>
            <a:r>
              <a:rPr lang="ru-RU" dirty="0"/>
              <a:t> романтизму </a:t>
            </a:r>
            <a:r>
              <a:rPr lang="ru-RU" dirty="0" err="1"/>
              <a:t>мотивів</a:t>
            </a:r>
            <a:r>
              <a:rPr lang="ru-RU" dirty="0"/>
              <a:t> — </a:t>
            </a:r>
            <a:r>
              <a:rPr lang="ru-RU" dirty="0" err="1"/>
              <a:t>розбурханої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стихії</a:t>
            </a:r>
            <a:r>
              <a:rPr lang="ru-RU" dirty="0"/>
              <a:t>, </a:t>
            </a:r>
            <a:r>
              <a:rPr lang="ru-RU" dirty="0" err="1"/>
              <a:t>бурі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служила для </a:t>
            </a:r>
            <a:r>
              <a:rPr lang="ru-RU" dirty="0" err="1"/>
              <a:t>романтиків</a:t>
            </a:r>
            <a:r>
              <a:rPr lang="ru-RU" dirty="0"/>
              <a:t> символом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волевияву</a:t>
            </a:r>
            <a:r>
              <a:rPr lang="ru-RU" dirty="0"/>
              <a:t> тих </a:t>
            </a:r>
            <a:r>
              <a:rPr lang="ru-RU" dirty="0" err="1"/>
              <a:t>пристрасних</a:t>
            </a:r>
            <a:r>
              <a:rPr lang="ru-RU" dirty="0"/>
              <a:t> </a:t>
            </a:r>
            <a:r>
              <a:rPr lang="ru-RU" dirty="0" err="1"/>
              <a:t>стихій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вирують</a:t>
            </a:r>
            <a:r>
              <a:rPr lang="ru-RU" dirty="0"/>
              <a:t> в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Морська</a:t>
            </a:r>
            <a:r>
              <a:rPr lang="ru-RU" dirty="0"/>
              <a:t> </a:t>
            </a:r>
            <a:r>
              <a:rPr lang="ru-RU" dirty="0" err="1"/>
              <a:t>стихія</a:t>
            </a:r>
            <a:r>
              <a:rPr lang="ru-RU" dirty="0"/>
              <a:t> </a:t>
            </a:r>
            <a:r>
              <a:rPr lang="ru-RU" dirty="0" err="1"/>
              <a:t>уподібнюється</a:t>
            </a:r>
            <a:r>
              <a:rPr lang="ru-RU" dirty="0"/>
              <a:t> </a:t>
            </a:r>
            <a:r>
              <a:rPr lang="ru-RU" dirty="0" err="1"/>
              <a:t>душевній</a:t>
            </a:r>
            <a:r>
              <a:rPr lang="ru-RU" dirty="0"/>
              <a:t> </a:t>
            </a:r>
            <a:r>
              <a:rPr lang="ru-RU" dirty="0" err="1"/>
              <a:t>бурі</a:t>
            </a:r>
            <a:r>
              <a:rPr lang="ru-RU" dirty="0"/>
              <a:t> у </a:t>
            </a:r>
            <a:r>
              <a:rPr lang="ru-RU" dirty="0" err="1"/>
              <a:t>віршах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романтиків</a:t>
            </a:r>
            <a:r>
              <a:rPr lang="ru-RU" dirty="0"/>
              <a:t> — </a:t>
            </a:r>
            <a:r>
              <a:rPr lang="ru-RU" dirty="0" err="1"/>
              <a:t>Бай-рона</a:t>
            </a:r>
            <a:r>
              <a:rPr lang="ru-RU" dirty="0"/>
              <a:t>, </a:t>
            </a:r>
            <a:r>
              <a:rPr lang="ru-RU" dirty="0" err="1"/>
              <a:t>Пушкіна</a:t>
            </a:r>
            <a:r>
              <a:rPr lang="ru-RU" dirty="0"/>
              <a:t>, </a:t>
            </a:r>
            <a:r>
              <a:rPr lang="ru-RU" dirty="0" err="1"/>
              <a:t>Лєрмонтова</a:t>
            </a:r>
            <a:r>
              <a:rPr lang="ru-RU" dirty="0"/>
              <a:t>, </a:t>
            </a:r>
            <a:r>
              <a:rPr lang="ru-RU" dirty="0" err="1"/>
              <a:t>породжуючи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сонеті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, думки про </a:t>
            </a:r>
            <a:r>
              <a:rPr lang="ru-RU" dirty="0" err="1"/>
              <a:t>трагічну</a:t>
            </a:r>
            <a:r>
              <a:rPr lang="ru-RU" dirty="0"/>
              <a:t> </a:t>
            </a:r>
            <a:r>
              <a:rPr lang="ru-RU" dirty="0" err="1"/>
              <a:t>невлаштованість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гармонії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людей.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15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en-TT" dirty="0"/>
              <a:t>II. </a:t>
            </a:r>
            <a:r>
              <a:rPr lang="ru-RU" dirty="0"/>
              <a:t>В </a:t>
            </a:r>
            <a:r>
              <a:rPr lang="ru-RU" dirty="0" err="1"/>
              <a:t>сюжетній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</a:t>
            </a:r>
            <a:r>
              <a:rPr lang="ru-RU" dirty="0" err="1"/>
              <a:t>провідною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тема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, </a:t>
            </a:r>
            <a:r>
              <a:rPr lang="ru-RU" dirty="0" err="1"/>
              <a:t>спогадів</a:t>
            </a:r>
            <a:r>
              <a:rPr lang="ru-RU" dirty="0"/>
              <a:t> та </a:t>
            </a:r>
            <a:r>
              <a:rPr lang="ru-RU" dirty="0" err="1"/>
              <a:t>асоціацій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навіюють</a:t>
            </a:r>
            <a:r>
              <a:rPr lang="ru-RU" dirty="0"/>
              <a:t> </a:t>
            </a:r>
            <a:r>
              <a:rPr lang="ru-RU" dirty="0" err="1"/>
              <a:t>мандрівникові</a:t>
            </a:r>
            <a:r>
              <a:rPr lang="ru-RU" dirty="0"/>
              <a:t> </a:t>
            </a:r>
            <a:r>
              <a:rPr lang="ru-RU" dirty="0" err="1"/>
              <a:t>культурно-історичні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пам'ятки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. Сонет «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гір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Козлова»,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циклу,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Чатирдагу</a:t>
            </a:r>
            <a:r>
              <a:rPr lang="ru-RU" dirty="0"/>
              <a:t> — </a:t>
            </a:r>
            <a:r>
              <a:rPr lang="ru-RU" dirty="0" err="1"/>
              <a:t>гірської</a:t>
            </a:r>
            <a:r>
              <a:rPr lang="ru-RU" dirty="0"/>
              <a:t> </a:t>
            </a:r>
            <a:r>
              <a:rPr lang="ru-RU" dirty="0" err="1"/>
              <a:t>вершини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здіймається</a:t>
            </a:r>
            <a:r>
              <a:rPr lang="ru-RU" dirty="0"/>
              <a:t> на </a:t>
            </a:r>
            <a:r>
              <a:rPr lang="ru-RU" dirty="0" err="1"/>
              <a:t>півтора</a:t>
            </a:r>
            <a:r>
              <a:rPr lang="ru-RU" dirty="0"/>
              <a:t> </a:t>
            </a:r>
            <a:r>
              <a:rPr lang="ru-RU" dirty="0" err="1"/>
              <a:t>кілометри</a:t>
            </a:r>
            <a:r>
              <a:rPr lang="ru-RU" dirty="0"/>
              <a:t> над </a:t>
            </a:r>
            <a:r>
              <a:rPr lang="ru-RU" dirty="0" err="1"/>
              <a:t>рівнем</a:t>
            </a:r>
            <a:r>
              <a:rPr lang="ru-RU" dirty="0"/>
              <a:t> моря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асоціюється</a:t>
            </a:r>
            <a:r>
              <a:rPr lang="ru-RU" dirty="0"/>
              <a:t> для </a:t>
            </a:r>
            <a:r>
              <a:rPr lang="ru-RU" dirty="0" err="1"/>
              <a:t>ліричного</a:t>
            </a:r>
            <a:r>
              <a:rPr lang="ru-RU" dirty="0"/>
              <a:t> героя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баштами-мінаретами</a:t>
            </a:r>
            <a:r>
              <a:rPr lang="ru-RU" dirty="0"/>
              <a:t>, </a:t>
            </a:r>
            <a:r>
              <a:rPr lang="ru-RU" dirty="0" err="1"/>
              <a:t>споруджувіїшми</a:t>
            </a:r>
            <a:r>
              <a:rPr lang="ru-RU" dirty="0"/>
              <a:t> при мечетях, та </a:t>
            </a:r>
            <a:r>
              <a:rPr lang="ru-RU" dirty="0" err="1"/>
              <a:t>могутніми</a:t>
            </a:r>
            <a:r>
              <a:rPr lang="ru-RU" dirty="0"/>
              <a:t> </a:t>
            </a:r>
            <a:r>
              <a:rPr lang="ru-RU" dirty="0" err="1"/>
              <a:t>фортецями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колись </a:t>
            </a:r>
            <a:r>
              <a:rPr lang="ru-RU" dirty="0" err="1"/>
              <a:t>зводили</a:t>
            </a:r>
            <a:r>
              <a:rPr lang="ru-RU" dirty="0"/>
              <a:t> </a:t>
            </a:r>
            <a:r>
              <a:rPr lang="ru-RU" dirty="0" err="1"/>
              <a:t>кримські</a:t>
            </a:r>
            <a:r>
              <a:rPr lang="ru-RU" dirty="0"/>
              <a:t> </a:t>
            </a:r>
            <a:r>
              <a:rPr lang="ru-RU" dirty="0" err="1"/>
              <a:t>хани</a:t>
            </a:r>
            <a:r>
              <a:rPr lang="ru-RU" dirty="0"/>
              <a:t>. </a:t>
            </a:r>
            <a:r>
              <a:rPr lang="ru-RU" dirty="0" err="1"/>
              <a:t>Продовжуючи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символічну</a:t>
            </a:r>
            <a:r>
              <a:rPr lang="ru-RU" dirty="0"/>
              <a:t> </a:t>
            </a:r>
            <a:r>
              <a:rPr lang="ru-RU" dirty="0" err="1"/>
              <a:t>аналогію</a:t>
            </a:r>
            <a:r>
              <a:rPr lang="ru-RU" dirty="0"/>
              <a:t>, поет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Чатирдаг</a:t>
            </a:r>
            <a:r>
              <a:rPr lang="ru-RU" dirty="0"/>
              <a:t> </a:t>
            </a:r>
            <a:r>
              <a:rPr lang="ru-RU" dirty="0" err="1"/>
              <a:t>мінаретом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падишахом </a:t>
            </a:r>
            <a:r>
              <a:rPr lang="ru-RU" dirty="0" err="1"/>
              <a:t>Криму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небо </a:t>
            </a:r>
            <a:r>
              <a:rPr lang="ru-RU" dirty="0" err="1"/>
              <a:t>розмовляє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землею.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822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Кримські сонети; Адам Міцкевич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Кримські сонети; Адам Міцкевич</dc:title>
  <dc:creator>марина</dc:creator>
  <cp:lastModifiedBy>марина</cp:lastModifiedBy>
  <cp:revision>6</cp:revision>
  <dcterms:created xsi:type="dcterms:W3CDTF">2012-02-28T18:52:35Z</dcterms:created>
  <dcterms:modified xsi:type="dcterms:W3CDTF">2012-02-28T19:48:20Z</dcterms:modified>
</cp:coreProperties>
</file>