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4660"/>
  </p:normalViewPr>
  <p:slideViewPr>
    <p:cSldViewPr>
      <p:cViewPr varScale="1">
        <p:scale>
          <a:sx n="103" d="100"/>
          <a:sy n="103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CB65E-616A-4261-A762-E7469CF1FC1E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79C22-1192-46FC-A6DF-9084FD42DA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6A95A1-FD35-4130-BD90-1289BF8F8664}" type="datetimeFigureOut">
              <a:rPr lang="ru-RU" smtClean="0"/>
              <a:t>28.02.2012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5CFF52-E6C1-492D-BF23-2BE1845392C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Кримськ</a:t>
            </a:r>
            <a:r>
              <a:rPr lang="uk-UA" dirty="0" smtClean="0"/>
              <a:t>і сонети; Адам Міцкевич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Павлова Марина; 9-ІТ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64399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Сонет «</a:t>
            </a:r>
            <a:r>
              <a:rPr lang="ru-RU" dirty="0" err="1"/>
              <a:t>Гробниця</a:t>
            </a:r>
            <a:r>
              <a:rPr lang="ru-RU" dirty="0"/>
              <a:t> </a:t>
            </a:r>
            <a:r>
              <a:rPr lang="ru-RU" dirty="0" err="1"/>
              <a:t>Потоцької</a:t>
            </a:r>
            <a:r>
              <a:rPr lang="ru-RU" dirty="0"/>
              <a:t>»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своєрідною</a:t>
            </a:r>
            <a:r>
              <a:rPr lang="ru-RU" dirty="0"/>
              <a:t> </a:t>
            </a:r>
            <a:r>
              <a:rPr lang="ru-RU" dirty="0" err="1"/>
              <a:t>кульмінацією</a:t>
            </a:r>
            <a:r>
              <a:rPr lang="ru-RU" dirty="0"/>
              <a:t> </a:t>
            </a:r>
            <a:r>
              <a:rPr lang="ru-RU" dirty="0" err="1"/>
              <a:t>провідного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сонетів</a:t>
            </a:r>
            <a:r>
              <a:rPr lang="ru-RU" dirty="0"/>
              <a:t> мотиву </a:t>
            </a:r>
            <a:r>
              <a:rPr lang="ru-RU" dirty="0" err="1"/>
              <a:t>неволі</a:t>
            </a:r>
            <a:r>
              <a:rPr lang="ru-RU" dirty="0"/>
              <a:t> </a:t>
            </a:r>
            <a:r>
              <a:rPr lang="ru-RU" dirty="0" err="1"/>
              <a:t>дівчат-бранок</a:t>
            </a:r>
            <a:r>
              <a:rPr lang="ru-RU" dirty="0"/>
              <a:t> </a:t>
            </a:r>
            <a:r>
              <a:rPr lang="ru-RU" dirty="0" err="1"/>
              <a:t>ханського</a:t>
            </a:r>
            <a:r>
              <a:rPr lang="ru-RU" dirty="0"/>
              <a:t> гарему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підхоплює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розгортає</a:t>
            </a:r>
            <a:r>
              <a:rPr lang="ru-RU" dirty="0"/>
              <a:t> </a:t>
            </a:r>
            <a:r>
              <a:rPr lang="ru-RU" dirty="0" err="1"/>
              <a:t>символічний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образу фонтана </a:t>
            </a:r>
            <a:r>
              <a:rPr lang="ru-RU" dirty="0" err="1"/>
              <a:t>із</a:t>
            </a:r>
            <a:r>
              <a:rPr lang="ru-RU" dirty="0"/>
              <a:t> сонета «Бахчисарай». </a:t>
            </a:r>
            <a:r>
              <a:rPr lang="ru-RU" dirty="0" err="1"/>
              <a:t>Краплі</a:t>
            </a:r>
            <a:r>
              <a:rPr lang="ru-RU" dirty="0"/>
              <a:t> </a:t>
            </a:r>
            <a:r>
              <a:rPr lang="ru-RU" dirty="0" err="1"/>
              <a:t>джерельної</a:t>
            </a:r>
            <a:r>
              <a:rPr lang="ru-RU" dirty="0"/>
              <a:t> води фонтана — </a:t>
            </a:r>
            <a:r>
              <a:rPr lang="ru-RU" dirty="0" err="1"/>
              <a:t>це</a:t>
            </a:r>
            <a:r>
              <a:rPr lang="ru-RU" dirty="0"/>
              <a:t>, за легендою, </a:t>
            </a:r>
            <a:r>
              <a:rPr lang="ru-RU" dirty="0" err="1"/>
              <a:t>сльози</a:t>
            </a:r>
            <a:r>
              <a:rPr lang="ru-RU" dirty="0"/>
              <a:t> </a:t>
            </a:r>
            <a:r>
              <a:rPr lang="ru-RU" dirty="0" err="1"/>
              <a:t>прекрасної</a:t>
            </a:r>
            <a:r>
              <a:rPr lang="ru-RU" dirty="0"/>
              <a:t> полонянки </a:t>
            </a:r>
            <a:r>
              <a:rPr lang="ru-RU" dirty="0" err="1"/>
              <a:t>кримського</a:t>
            </a:r>
            <a:r>
              <a:rPr lang="ru-RU" dirty="0"/>
              <a:t> хана </a:t>
            </a:r>
            <a:r>
              <a:rPr lang="ru-RU" dirty="0" err="1"/>
              <a:t>Керім-Гірея</a:t>
            </a:r>
            <a:r>
              <a:rPr lang="ru-RU" dirty="0"/>
              <a:t> — польки </a:t>
            </a:r>
            <a:r>
              <a:rPr lang="ru-RU" dirty="0" err="1"/>
              <a:t>Марії</a:t>
            </a:r>
            <a:r>
              <a:rPr lang="ru-RU" dirty="0"/>
              <a:t> </a:t>
            </a:r>
            <a:r>
              <a:rPr lang="ru-RU" dirty="0" err="1"/>
              <a:t>Потоцької</a:t>
            </a:r>
            <a:r>
              <a:rPr lang="ru-RU" dirty="0"/>
              <a:t>. Образ </a:t>
            </a:r>
            <a:r>
              <a:rPr lang="ru-RU" dirty="0" err="1"/>
              <a:t>багатостраждальної</a:t>
            </a:r>
            <a:r>
              <a:rPr lang="ru-RU" dirty="0"/>
              <a:t> </a:t>
            </a:r>
            <a:r>
              <a:rPr lang="ru-RU" dirty="0" err="1"/>
              <a:t>бранки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сонета «</a:t>
            </a:r>
            <a:r>
              <a:rPr lang="ru-RU" dirty="0" err="1"/>
              <a:t>Гробниця</a:t>
            </a:r>
            <a:r>
              <a:rPr lang="ru-RU" dirty="0"/>
              <a:t> </a:t>
            </a:r>
            <a:r>
              <a:rPr lang="ru-RU" dirty="0" err="1"/>
              <a:t>Потоцької</a:t>
            </a:r>
            <a:r>
              <a:rPr lang="ru-RU" dirty="0"/>
              <a:t>» служить для </a:t>
            </a:r>
            <a:r>
              <a:rPr lang="ru-RU" dirty="0" err="1"/>
              <a:t>ліричного</a:t>
            </a:r>
            <a:r>
              <a:rPr lang="ru-RU" dirty="0"/>
              <a:t> героя циклу </a:t>
            </a:r>
            <a:r>
              <a:rPr lang="ru-RU" dirty="0" err="1"/>
              <a:t>дзеркальним</a:t>
            </a:r>
            <a:r>
              <a:rPr lang="ru-RU" dirty="0"/>
              <a:t> </a:t>
            </a:r>
            <a:r>
              <a:rPr lang="ru-RU" dirty="0" err="1"/>
              <a:t>відображенням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думок про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на </a:t>
            </a:r>
            <a:r>
              <a:rPr lang="ru-RU" dirty="0" err="1"/>
              <a:t>чужині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Максим </a:t>
            </a:r>
            <a:r>
              <a:rPr lang="ru-RU" dirty="0" err="1"/>
              <a:t>Рильський</a:t>
            </a:r>
            <a:r>
              <a:rPr lang="ru-RU" dirty="0"/>
              <a:t> писав про </a:t>
            </a:r>
            <a:r>
              <a:rPr lang="ru-RU" dirty="0" err="1"/>
              <a:t>цей</a:t>
            </a:r>
            <a:r>
              <a:rPr lang="ru-RU" dirty="0"/>
              <a:t> сонет: «..."Могила </a:t>
            </a:r>
            <a:r>
              <a:rPr lang="ru-RU" dirty="0" err="1"/>
              <a:t>Потоцької</a:t>
            </a:r>
            <a:r>
              <a:rPr lang="ru-RU" dirty="0"/>
              <a:t>", в </a:t>
            </a:r>
            <a:r>
              <a:rPr lang="ru-RU" dirty="0" err="1"/>
              <a:t>якій</a:t>
            </a:r>
            <a:r>
              <a:rPr lang="ru-RU" dirty="0"/>
              <a:t> поет </a:t>
            </a:r>
            <a:r>
              <a:rPr lang="ru-RU" dirty="0" err="1"/>
              <a:t>зв'язує</a:t>
            </a:r>
            <a:r>
              <a:rPr lang="ru-RU" dirty="0"/>
              <a:t> думки про долю </a:t>
            </a:r>
            <a:r>
              <a:rPr lang="ru-RU" dirty="0" err="1"/>
              <a:t>легендарної</a:t>
            </a:r>
            <a:r>
              <a:rPr lang="ru-RU" dirty="0"/>
              <a:t> польки — долю, яка </a:t>
            </a:r>
            <a:r>
              <a:rPr lang="ru-RU" dirty="0" err="1"/>
              <a:t>надихнула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Пушкіна</a:t>
            </a:r>
            <a:r>
              <a:rPr lang="ru-RU" dirty="0"/>
              <a:t> ("</a:t>
            </a:r>
            <a:r>
              <a:rPr lang="ru-RU" dirty="0" err="1"/>
              <a:t>Бахчисарайський</a:t>
            </a:r>
            <a:r>
              <a:rPr lang="ru-RU" dirty="0"/>
              <a:t> фонтан"), — </a:t>
            </a:r>
            <a:r>
              <a:rPr lang="ru-RU" dirty="0" err="1"/>
              <a:t>з</a:t>
            </a:r>
            <a:r>
              <a:rPr lang="ru-RU" dirty="0"/>
              <a:t> думками про свою долю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пристрасний</a:t>
            </a:r>
            <a:r>
              <a:rPr lang="ru-RU" dirty="0"/>
              <a:t> </a:t>
            </a:r>
            <a:r>
              <a:rPr lang="ru-RU" dirty="0" err="1"/>
              <a:t>вияв</a:t>
            </a:r>
            <a:r>
              <a:rPr lang="ru-RU" dirty="0"/>
              <a:t> туги за </a:t>
            </a:r>
            <a:r>
              <a:rPr lang="ru-RU" dirty="0" err="1"/>
              <a:t>рідною</a:t>
            </a:r>
            <a:r>
              <a:rPr lang="ru-RU" dirty="0"/>
              <a:t> землею, </a:t>
            </a:r>
            <a:r>
              <a:rPr lang="ru-RU" dirty="0" err="1"/>
              <a:t>рідною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, </a:t>
            </a:r>
            <a:r>
              <a:rPr lang="ru-RU" dirty="0" err="1"/>
              <a:t>рідною</a:t>
            </a:r>
            <a:r>
              <a:rPr lang="ru-RU" dirty="0"/>
              <a:t> </a:t>
            </a:r>
            <a:r>
              <a:rPr lang="ru-RU" dirty="0" err="1"/>
              <a:t>піснею</a:t>
            </a:r>
            <a:r>
              <a:rPr lang="ru-RU" dirty="0"/>
              <a:t>...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уява</a:t>
            </a:r>
            <a:r>
              <a:rPr lang="ru-RU" dirty="0"/>
              <a:t> </a:t>
            </a:r>
            <a:r>
              <a:rPr lang="ru-RU" dirty="0" err="1"/>
              <a:t>геніального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могла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образ: </a:t>
            </a:r>
            <a:r>
              <a:rPr lang="ru-RU" dirty="0" err="1"/>
              <a:t>зорі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палають</a:t>
            </a:r>
            <a:r>
              <a:rPr lang="ru-RU" dirty="0"/>
              <a:t> на </a:t>
            </a:r>
            <a:r>
              <a:rPr lang="ru-RU" dirty="0" err="1"/>
              <a:t>південному</a:t>
            </a:r>
            <a:r>
              <a:rPr lang="ru-RU" dirty="0"/>
              <a:t> </a:t>
            </a:r>
            <a:r>
              <a:rPr lang="ru-RU" dirty="0" err="1"/>
              <a:t>небі</a:t>
            </a:r>
            <a:r>
              <a:rPr lang="ru-RU" dirty="0"/>
              <a:t>,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сліди</a:t>
            </a:r>
            <a:r>
              <a:rPr lang="ru-RU" dirty="0"/>
              <a:t>, </a:t>
            </a:r>
            <a:r>
              <a:rPr lang="ru-RU" dirty="0" err="1"/>
              <a:t>випалені</a:t>
            </a:r>
            <a:r>
              <a:rPr lang="ru-RU" dirty="0"/>
              <a:t> </a:t>
            </a:r>
            <a:r>
              <a:rPr lang="ru-RU" dirty="0" err="1"/>
              <a:t>поглядом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землячки,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ведуть</a:t>
            </a:r>
            <a:r>
              <a:rPr lang="ru-RU" dirty="0"/>
              <a:t> до </a:t>
            </a:r>
            <a:r>
              <a:rPr lang="ru-RU" dirty="0" err="1"/>
              <a:t>вітчизни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вороття</a:t>
            </a:r>
            <a:r>
              <a:rPr lang="ru-RU" dirty="0"/>
              <a:t>... як не </a:t>
            </a:r>
            <a:r>
              <a:rPr lang="ru-RU" dirty="0" err="1"/>
              <a:t>судилося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повернутися</a:t>
            </a:r>
            <a:r>
              <a:rPr lang="ru-RU" dirty="0"/>
              <a:t> на </a:t>
            </a:r>
            <a:r>
              <a:rPr lang="ru-RU" dirty="0" err="1"/>
              <a:t>батьківщину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поетові</a:t>
            </a:r>
            <a:r>
              <a:rPr lang="ru-RU" dirty="0"/>
              <a:t>».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286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Пізніше</a:t>
            </a:r>
            <a:r>
              <a:rPr lang="ru-RU" dirty="0"/>
              <a:t> до </a:t>
            </a:r>
            <a:r>
              <a:rPr lang="ru-RU" dirty="0" err="1"/>
              <a:t>поетичної</a:t>
            </a:r>
            <a:r>
              <a:rPr lang="ru-RU" dirty="0"/>
              <a:t> </a:t>
            </a:r>
            <a:r>
              <a:rPr lang="ru-RU" dirty="0" err="1"/>
              <a:t>інтерпретації</a:t>
            </a:r>
            <a:r>
              <a:rPr lang="ru-RU" dirty="0"/>
              <a:t> </a:t>
            </a:r>
            <a:r>
              <a:rPr lang="ru-RU" dirty="0" err="1"/>
              <a:t>легенди</a:t>
            </a:r>
            <a:r>
              <a:rPr lang="ru-RU" dirty="0"/>
              <a:t> про </a:t>
            </a:r>
            <a:r>
              <a:rPr lang="ru-RU" dirty="0" err="1"/>
              <a:t>прекрасну</a:t>
            </a:r>
            <a:r>
              <a:rPr lang="ru-RU" dirty="0"/>
              <a:t> полонянку-полячку </a:t>
            </a:r>
            <a:r>
              <a:rPr lang="ru-RU" dirty="0" err="1"/>
              <a:t>звернеться</a:t>
            </a:r>
            <a:r>
              <a:rPr lang="ru-RU" dirty="0"/>
              <a:t> в </a:t>
            </a:r>
            <a:r>
              <a:rPr lang="ru-RU" dirty="0" err="1"/>
              <a:t>циклі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ліричних</a:t>
            </a:r>
            <a:r>
              <a:rPr lang="ru-RU" dirty="0"/>
              <a:t> </a:t>
            </a:r>
            <a:r>
              <a:rPr lang="ru-RU" dirty="0" err="1"/>
              <a:t>віршів</a:t>
            </a:r>
            <a:r>
              <a:rPr lang="ru-RU" dirty="0"/>
              <a:t> «</a:t>
            </a:r>
            <a:r>
              <a:rPr lang="ru-RU" dirty="0" err="1"/>
              <a:t>Кримські</a:t>
            </a:r>
            <a:r>
              <a:rPr lang="ru-RU" dirty="0"/>
              <a:t> </a:t>
            </a:r>
            <a:r>
              <a:rPr lang="ru-RU" dirty="0" err="1"/>
              <a:t>спогади</a:t>
            </a:r>
            <a:r>
              <a:rPr lang="ru-RU" dirty="0"/>
              <a:t>» Леся </a:t>
            </a:r>
            <a:r>
              <a:rPr lang="ru-RU" dirty="0" err="1"/>
              <a:t>Українка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en-TT" dirty="0"/>
              <a:t>III. </a:t>
            </a:r>
            <a:r>
              <a:rPr lang="ru-RU" dirty="0"/>
              <a:t>В </a:t>
            </a:r>
            <a:r>
              <a:rPr lang="ru-RU" dirty="0" err="1"/>
              <a:t>сюжетній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циклу на перший план </a:t>
            </a:r>
            <a:r>
              <a:rPr lang="ru-RU" dirty="0" err="1"/>
              <a:t>висувається</a:t>
            </a:r>
            <a:r>
              <a:rPr lang="ru-RU" dirty="0"/>
              <a:t> тема </a:t>
            </a:r>
            <a:r>
              <a:rPr lang="ru-RU" dirty="0" err="1"/>
              <a:t>мальовничих</a:t>
            </a:r>
            <a:r>
              <a:rPr lang="ru-RU" dirty="0"/>
              <a:t> </a:t>
            </a:r>
            <a:r>
              <a:rPr lang="ru-RU" dirty="0" err="1"/>
              <a:t>краєвидів</a:t>
            </a:r>
            <a:r>
              <a:rPr lang="ru-RU" dirty="0"/>
              <a:t> </a:t>
            </a:r>
            <a:r>
              <a:rPr lang="ru-RU" dirty="0" err="1"/>
              <a:t>кримських</a:t>
            </a:r>
            <a:r>
              <a:rPr lang="ru-RU" dirty="0"/>
              <a:t> </a:t>
            </a:r>
            <a:r>
              <a:rPr lang="ru-RU" dirty="0" err="1"/>
              <a:t>степів</a:t>
            </a:r>
            <a:r>
              <a:rPr lang="ru-RU" dirty="0"/>
              <a:t>, </a:t>
            </a:r>
            <a:r>
              <a:rPr lang="ru-RU" dirty="0" err="1"/>
              <a:t>гір</a:t>
            </a:r>
            <a:r>
              <a:rPr lang="ru-RU" dirty="0"/>
              <a:t>, </a:t>
            </a:r>
            <a:r>
              <a:rPr lang="ru-RU" dirty="0" err="1"/>
              <a:t>міських</a:t>
            </a:r>
            <a:r>
              <a:rPr lang="ru-RU" dirty="0"/>
              <a:t> </a:t>
            </a:r>
            <a:r>
              <a:rPr lang="ru-RU" dirty="0" err="1"/>
              <a:t>околиць</a:t>
            </a:r>
            <a:r>
              <a:rPr lang="ru-RU" dirty="0"/>
              <a:t> («</a:t>
            </a:r>
            <a:r>
              <a:rPr lang="ru-RU" dirty="0" err="1"/>
              <a:t>Байдари</a:t>
            </a:r>
            <a:r>
              <a:rPr lang="ru-RU" dirty="0"/>
              <a:t>», «</a:t>
            </a:r>
            <a:r>
              <a:rPr lang="ru-RU" dirty="0" err="1"/>
              <a:t>Алуш-тавдень</a:t>
            </a:r>
            <a:r>
              <a:rPr lang="ru-RU" dirty="0"/>
              <a:t>», «</a:t>
            </a:r>
            <a:r>
              <a:rPr lang="ru-RU" dirty="0" err="1"/>
              <a:t>Алуштавночі</a:t>
            </a:r>
            <a:r>
              <a:rPr lang="ru-RU" dirty="0"/>
              <a:t>», «</a:t>
            </a:r>
            <a:r>
              <a:rPr lang="ru-RU" dirty="0" err="1"/>
              <a:t>Чатирдаг</a:t>
            </a:r>
            <a:r>
              <a:rPr lang="ru-RU" dirty="0"/>
              <a:t>», «</a:t>
            </a:r>
            <a:r>
              <a:rPr lang="ru-RU" dirty="0" err="1"/>
              <a:t>Пілігрим</a:t>
            </a:r>
            <a:r>
              <a:rPr lang="ru-RU" dirty="0"/>
              <a:t>», «Дорога над </a:t>
            </a:r>
            <a:r>
              <a:rPr lang="ru-RU" dirty="0" err="1"/>
              <a:t>прірвою</a:t>
            </a:r>
            <a:r>
              <a:rPr lang="ru-RU" dirty="0"/>
              <a:t> в Чуфут-Кале», «Гора </a:t>
            </a:r>
            <a:r>
              <a:rPr lang="ru-RU" dirty="0" err="1"/>
              <a:t>Кікінеїс</a:t>
            </a:r>
            <a:r>
              <a:rPr lang="ru-RU" dirty="0"/>
              <a:t>», «</a:t>
            </a:r>
            <a:r>
              <a:rPr lang="ru-RU" dirty="0" err="1"/>
              <a:t>Руїни</a:t>
            </a:r>
            <a:r>
              <a:rPr lang="ru-RU" dirty="0"/>
              <a:t> замку в </a:t>
            </a:r>
            <a:r>
              <a:rPr lang="ru-RU" dirty="0" err="1"/>
              <a:t>Балаклаві</a:t>
            </a:r>
            <a:r>
              <a:rPr lang="ru-RU" dirty="0"/>
              <a:t>», «Аюдаг»). У </a:t>
            </a:r>
            <a:r>
              <a:rPr lang="ru-RU" dirty="0" err="1"/>
              <a:t>сонеті</a:t>
            </a:r>
            <a:r>
              <a:rPr lang="ru-RU" dirty="0"/>
              <a:t> «</a:t>
            </a:r>
            <a:r>
              <a:rPr lang="ru-RU" dirty="0" err="1"/>
              <a:t>Пілігрим</a:t>
            </a:r>
            <a:r>
              <a:rPr lang="ru-RU" dirty="0"/>
              <a:t>» </a:t>
            </a:r>
            <a:r>
              <a:rPr lang="ru-RU" dirty="0" err="1"/>
              <a:t>ліричний</a:t>
            </a:r>
            <a:r>
              <a:rPr lang="ru-RU" dirty="0"/>
              <a:t> герой циклу, </a:t>
            </a:r>
            <a:r>
              <a:rPr lang="ru-RU" dirty="0" err="1"/>
              <a:t>завершуючи</a:t>
            </a:r>
            <a:r>
              <a:rPr lang="ru-RU" dirty="0"/>
              <a:t> свою </a:t>
            </a:r>
            <a:r>
              <a:rPr lang="ru-RU" dirty="0" err="1"/>
              <a:t>мандрівку</a:t>
            </a:r>
            <a:r>
              <a:rPr lang="ru-RU" dirty="0"/>
              <a:t> </a:t>
            </a:r>
            <a:r>
              <a:rPr lang="ru-RU" dirty="0" err="1"/>
              <a:t>Кримом</a:t>
            </a:r>
            <a:r>
              <a:rPr lang="ru-RU" dirty="0"/>
              <a:t>,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. </a:t>
            </a:r>
            <a:r>
              <a:rPr lang="ru-RU" dirty="0" err="1"/>
              <a:t>Порівнюючи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«</a:t>
            </a:r>
            <a:r>
              <a:rPr lang="ru-RU" dirty="0" err="1"/>
              <a:t>країною</a:t>
            </a:r>
            <a:r>
              <a:rPr lang="ru-RU" dirty="0"/>
              <a:t> </a:t>
            </a:r>
            <a:r>
              <a:rPr lang="ru-RU" dirty="0" err="1"/>
              <a:t>розкоші</a:t>
            </a:r>
            <a:r>
              <a:rPr lang="ru-RU" dirty="0"/>
              <a:t>», «</a:t>
            </a:r>
            <a:r>
              <a:rPr lang="ru-RU" dirty="0" err="1"/>
              <a:t>ніжною</a:t>
            </a:r>
            <a:r>
              <a:rPr lang="ru-RU" dirty="0"/>
              <a:t> красою», </a:t>
            </a:r>
            <a:r>
              <a:rPr lang="ru-RU" dirty="0" err="1"/>
              <a:t>ліричний</a:t>
            </a:r>
            <a:r>
              <a:rPr lang="ru-RU" dirty="0"/>
              <a:t> герой циклу все ж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не</a:t>
            </a:r>
            <a:r>
              <a:rPr lang="ru-RU" dirty="0"/>
              <a:t> </a:t>
            </a:r>
            <a:r>
              <a:rPr lang="ru-RU" dirty="0" err="1"/>
              <a:t>думати</a:t>
            </a:r>
            <a:r>
              <a:rPr lang="ru-RU" dirty="0"/>
              <a:t> про </a:t>
            </a:r>
            <a:r>
              <a:rPr lang="ru-RU" dirty="0" err="1"/>
              <a:t>рідний</a:t>
            </a:r>
            <a:r>
              <a:rPr lang="ru-RU" dirty="0"/>
              <a:t> </a:t>
            </a:r>
            <a:r>
              <a:rPr lang="ru-RU" dirty="0" err="1"/>
              <a:t>серцеві</a:t>
            </a:r>
            <a:r>
              <a:rPr lang="ru-RU" dirty="0"/>
              <a:t> край, </a:t>
            </a:r>
            <a:r>
              <a:rPr lang="ru-RU" dirty="0" err="1"/>
              <a:t>далеку</a:t>
            </a:r>
            <a:r>
              <a:rPr lang="ru-RU" dirty="0"/>
              <a:t> Литву, яку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згадує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мандрах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яка для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миліша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будь-якої</a:t>
            </a:r>
            <a:r>
              <a:rPr lang="ru-RU" dirty="0"/>
              <a:t>, </a:t>
            </a:r>
            <a:r>
              <a:rPr lang="ru-RU" dirty="0" err="1"/>
              <a:t>най-чарівнішої</a:t>
            </a:r>
            <a:r>
              <a:rPr lang="ru-RU" dirty="0"/>
              <a:t> </a:t>
            </a:r>
            <a:r>
              <a:rPr lang="ru-RU" dirty="0" err="1"/>
              <a:t>краси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найказковіших</a:t>
            </a:r>
            <a:r>
              <a:rPr lang="ru-RU" dirty="0"/>
              <a:t> </a:t>
            </a:r>
            <a:r>
              <a:rPr lang="ru-RU" dirty="0" err="1"/>
              <a:t>багатств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4296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Крім</a:t>
            </a:r>
            <a:r>
              <a:rPr lang="ru-RU" dirty="0"/>
              <a:t> пафосу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,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сонети</a:t>
            </a:r>
            <a:r>
              <a:rPr lang="ru-RU" dirty="0"/>
              <a:t> циклу </a:t>
            </a:r>
            <a:r>
              <a:rPr lang="ru-RU" dirty="0" err="1"/>
              <a:t>об'єднує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наскрізний</a:t>
            </a:r>
            <a:r>
              <a:rPr lang="ru-RU" dirty="0"/>
              <a:t> образ </a:t>
            </a:r>
            <a:r>
              <a:rPr lang="ru-RU" dirty="0" err="1"/>
              <a:t>ліричного</a:t>
            </a:r>
            <a:r>
              <a:rPr lang="ru-RU" dirty="0"/>
              <a:t> героя, </a:t>
            </a:r>
            <a:r>
              <a:rPr lang="ru-RU" dirty="0" err="1"/>
              <a:t>мандрівника</a:t>
            </a:r>
            <a:r>
              <a:rPr lang="ru-RU" dirty="0"/>
              <a:t>, </a:t>
            </a:r>
            <a:r>
              <a:rPr lang="ru-RU" dirty="0" err="1"/>
              <a:t>пілігрима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втратив</a:t>
            </a:r>
            <a:r>
              <a:rPr lang="ru-RU" dirty="0"/>
              <a:t> </a:t>
            </a:r>
            <a:r>
              <a:rPr lang="ru-RU" dirty="0" err="1"/>
              <a:t>батьківщину</a:t>
            </a:r>
            <a:r>
              <a:rPr lang="ru-RU" dirty="0"/>
              <a:t>, </a:t>
            </a:r>
            <a:r>
              <a:rPr lang="ru-RU" dirty="0" err="1"/>
              <a:t>друзів</a:t>
            </a:r>
            <a:r>
              <a:rPr lang="ru-RU" dirty="0"/>
              <a:t>, </a:t>
            </a:r>
            <a:r>
              <a:rPr lang="ru-RU" dirty="0" err="1"/>
              <a:t>любов</a:t>
            </a:r>
            <a:r>
              <a:rPr lang="ru-RU" dirty="0"/>
              <a:t> </a:t>
            </a:r>
            <a:r>
              <a:rPr lang="ru-RU" dirty="0" err="1"/>
              <a:t>коханої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приречений</a:t>
            </a:r>
            <a:r>
              <a:rPr lang="ru-RU" dirty="0"/>
              <a:t> на </a:t>
            </a:r>
            <a:r>
              <a:rPr lang="ru-RU" dirty="0" err="1"/>
              <a:t>вічні</a:t>
            </a:r>
            <a:r>
              <a:rPr lang="ru-RU" dirty="0"/>
              <a:t> </a:t>
            </a:r>
            <a:r>
              <a:rPr lang="ru-RU" dirty="0" err="1"/>
              <a:t>мандри</a:t>
            </a:r>
            <a:r>
              <a:rPr lang="ru-RU" dirty="0"/>
              <a:t> далекою </a:t>
            </a:r>
            <a:r>
              <a:rPr lang="ru-RU" dirty="0" err="1"/>
              <a:t>чужиною</a:t>
            </a:r>
            <a:r>
              <a:rPr lang="ru-RU" dirty="0"/>
              <a:t>. </a:t>
            </a:r>
            <a:r>
              <a:rPr lang="ru-RU" dirty="0" err="1"/>
              <a:t>Нама</a:t>
            </a:r>
            <a:r>
              <a:rPr lang="ru-RU" dirty="0"/>
              <a:t>- </a:t>
            </a:r>
            <a:r>
              <a:rPr lang="ru-RU" dirty="0" err="1"/>
              <a:t>гаючись</a:t>
            </a:r>
            <a:r>
              <a:rPr lang="ru-RU" dirty="0"/>
              <a:t> </a:t>
            </a:r>
            <a:r>
              <a:rPr lang="ru-RU" dirty="0" err="1"/>
              <a:t>осмислити</a:t>
            </a:r>
            <a:r>
              <a:rPr lang="ru-RU" dirty="0"/>
              <a:t> </a:t>
            </a:r>
            <a:r>
              <a:rPr lang="ru-RU" dirty="0" err="1"/>
              <a:t>трагічні</a:t>
            </a:r>
            <a:r>
              <a:rPr lang="ru-RU" dirty="0"/>
              <a:t> </a:t>
            </a:r>
            <a:r>
              <a:rPr lang="ru-RU" dirty="0" err="1"/>
              <a:t>суперечності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долі</a:t>
            </a:r>
            <a:r>
              <a:rPr lang="ru-RU" dirty="0"/>
              <a:t>, </a:t>
            </a:r>
            <a:r>
              <a:rPr lang="ru-RU" dirty="0" err="1"/>
              <a:t>збаг-нути</a:t>
            </a:r>
            <a:r>
              <a:rPr lang="ru-RU" dirty="0"/>
              <a:t> </a:t>
            </a:r>
            <a:r>
              <a:rPr lang="ru-RU" dirty="0" err="1"/>
              <a:t>сенс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моральних</a:t>
            </a:r>
            <a:r>
              <a:rPr lang="ru-RU" dirty="0"/>
              <a:t> </a:t>
            </a:r>
            <a:r>
              <a:rPr lang="ru-RU" dirty="0" err="1"/>
              <a:t>запитів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духовних</a:t>
            </a:r>
            <a:r>
              <a:rPr lang="ru-RU" dirty="0"/>
              <a:t> </a:t>
            </a:r>
            <a:r>
              <a:rPr lang="ru-RU" dirty="0" err="1"/>
              <a:t>поривань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шукає</a:t>
            </a:r>
            <a:r>
              <a:rPr lang="ru-RU" dirty="0"/>
              <a:t> </a:t>
            </a:r>
            <a:r>
              <a:rPr lang="ru-RU" dirty="0" err="1"/>
              <a:t>співзвуччя</a:t>
            </a:r>
            <a:r>
              <a:rPr lang="ru-RU" dirty="0"/>
              <a:t> </a:t>
            </a:r>
            <a:r>
              <a:rPr lang="ru-RU" dirty="0" err="1"/>
              <a:t>власним</a:t>
            </a:r>
            <a:r>
              <a:rPr lang="ru-RU" dirty="0"/>
              <a:t> думкам та </a:t>
            </a:r>
            <a:r>
              <a:rPr lang="ru-RU" dirty="0" err="1"/>
              <a:t>почуттям</a:t>
            </a:r>
            <a:r>
              <a:rPr lang="ru-RU" dirty="0"/>
              <a:t> у </a:t>
            </a:r>
            <a:r>
              <a:rPr lang="ru-RU" dirty="0" err="1"/>
              <a:t>буремних</a:t>
            </a:r>
            <a:r>
              <a:rPr lang="ru-RU" dirty="0"/>
              <a:t> </a:t>
            </a:r>
            <a:r>
              <a:rPr lang="ru-RU" dirty="0" err="1"/>
              <a:t>стихіях</a:t>
            </a:r>
            <a:r>
              <a:rPr lang="ru-RU" dirty="0"/>
              <a:t>,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величній</a:t>
            </a:r>
            <a:r>
              <a:rPr lang="ru-RU" dirty="0"/>
              <a:t> </a:t>
            </a:r>
            <a:r>
              <a:rPr lang="ru-RU" dirty="0" err="1"/>
              <a:t>красі</a:t>
            </a:r>
            <a:r>
              <a:rPr lang="ru-RU" dirty="0"/>
              <a:t> </a:t>
            </a:r>
            <a:r>
              <a:rPr lang="ru-RU" dirty="0" err="1"/>
              <a:t>гірських</a:t>
            </a:r>
            <a:r>
              <a:rPr lang="ru-RU" dirty="0"/>
              <a:t> </a:t>
            </a:r>
            <a:r>
              <a:rPr lang="ru-RU" dirty="0" err="1"/>
              <a:t>краєвидів</a:t>
            </a:r>
            <a:r>
              <a:rPr lang="ru-RU" dirty="0"/>
              <a:t>,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перипетіях</a:t>
            </a:r>
            <a:r>
              <a:rPr lang="ru-RU" dirty="0"/>
              <a:t> </a:t>
            </a:r>
            <a:r>
              <a:rPr lang="ru-RU" dirty="0" err="1"/>
              <a:t>історичного</a:t>
            </a:r>
            <a:r>
              <a:rPr lang="ru-RU" dirty="0"/>
              <a:t> </a:t>
            </a:r>
            <a:r>
              <a:rPr lang="ru-RU" dirty="0" err="1"/>
              <a:t>плину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 та </a:t>
            </a:r>
            <a:r>
              <a:rPr lang="ru-RU" dirty="0" err="1"/>
              <a:t>сучасності</a:t>
            </a:r>
            <a:r>
              <a:rPr lang="ru-RU" dirty="0"/>
              <a:t>.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наставник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духовний</a:t>
            </a:r>
            <a:r>
              <a:rPr lang="ru-RU" dirty="0"/>
              <a:t> </a:t>
            </a:r>
            <a:r>
              <a:rPr lang="ru-RU" dirty="0" err="1"/>
              <a:t>порадник</a:t>
            </a:r>
            <a:r>
              <a:rPr lang="ru-RU" dirty="0"/>
              <a:t> </a:t>
            </a:r>
            <a:r>
              <a:rPr lang="ru-RU" dirty="0" err="1"/>
              <a:t>Мірза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супроводжує</a:t>
            </a:r>
            <a:r>
              <a:rPr lang="ru-RU" dirty="0"/>
              <a:t> </a:t>
            </a:r>
            <a:r>
              <a:rPr lang="ru-RU" dirty="0" err="1"/>
              <a:t>ліричного</a:t>
            </a:r>
            <a:r>
              <a:rPr lang="ru-RU" dirty="0"/>
              <a:t> </a:t>
            </a:r>
            <a:r>
              <a:rPr lang="ru-RU" dirty="0" err="1"/>
              <a:t>мандрівника</a:t>
            </a:r>
            <a:r>
              <a:rPr lang="ru-RU" dirty="0"/>
              <a:t>, </a:t>
            </a:r>
            <a:r>
              <a:rPr lang="ru-RU" dirty="0" err="1"/>
              <a:t>розкриваючи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глибинний</a:t>
            </a:r>
            <a:r>
              <a:rPr lang="ru-RU" dirty="0"/>
              <a:t>, </a:t>
            </a:r>
            <a:r>
              <a:rPr lang="ru-RU" dirty="0" err="1"/>
              <a:t>символічний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нею природа </a:t>
            </a:r>
            <a:r>
              <a:rPr lang="ru-RU" dirty="0" err="1"/>
              <a:t>розмовляє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8429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/>
              <a:t>Довершеність</a:t>
            </a:r>
            <a:r>
              <a:rPr lang="ru-RU" i="1" dirty="0"/>
              <a:t> </a:t>
            </a:r>
            <a:r>
              <a:rPr lang="ru-RU" i="1" dirty="0" err="1"/>
              <a:t>художньої</a:t>
            </a:r>
            <a:r>
              <a:rPr lang="ru-RU" i="1" dirty="0"/>
              <a:t> </a:t>
            </a:r>
            <a:r>
              <a:rPr lang="ru-RU" i="1" dirty="0" err="1"/>
              <a:t>форми</a:t>
            </a:r>
            <a:r>
              <a:rPr lang="ru-RU" i="1" dirty="0"/>
              <a:t>.</a:t>
            </a:r>
            <a:r>
              <a:rPr lang="ru-RU" dirty="0"/>
              <a:t> «</a:t>
            </a:r>
            <a:r>
              <a:rPr lang="ru-RU" dirty="0" err="1"/>
              <a:t>Кримські</a:t>
            </a:r>
            <a:r>
              <a:rPr lang="ru-RU" dirty="0"/>
              <a:t> </a:t>
            </a:r>
            <a:r>
              <a:rPr lang="ru-RU" dirty="0" err="1"/>
              <a:t>сонети</a:t>
            </a:r>
            <a:r>
              <a:rPr lang="ru-RU" dirty="0"/>
              <a:t>» </a:t>
            </a:r>
            <a:r>
              <a:rPr lang="ru-RU" dirty="0" err="1"/>
              <a:t>Міцкевича</a:t>
            </a:r>
            <a:r>
              <a:rPr lang="ru-RU" dirty="0"/>
              <a:t> стали </a:t>
            </a:r>
            <a:r>
              <a:rPr lang="ru-RU" dirty="0" err="1"/>
              <a:t>новаторським</a:t>
            </a:r>
            <a:r>
              <a:rPr lang="ru-RU" dirty="0"/>
              <a:t> </a:t>
            </a:r>
            <a:r>
              <a:rPr lang="ru-RU" dirty="0" err="1"/>
              <a:t>явищем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в </a:t>
            </a:r>
            <a:r>
              <a:rPr lang="ru-RU" dirty="0" err="1"/>
              <a:t>польській</a:t>
            </a:r>
            <a:r>
              <a:rPr lang="ru-RU" dirty="0"/>
              <a:t>, а </a:t>
            </a:r>
            <a:r>
              <a:rPr lang="ru-RU" dirty="0" err="1"/>
              <a:t>й</a:t>
            </a:r>
            <a:r>
              <a:rPr lang="ru-RU" dirty="0"/>
              <a:t> у </a:t>
            </a:r>
            <a:r>
              <a:rPr lang="ru-RU" dirty="0" err="1"/>
              <a:t>слов'янських</a:t>
            </a:r>
            <a:r>
              <a:rPr lang="ru-RU" dirty="0"/>
              <a:t> </a:t>
            </a:r>
            <a:r>
              <a:rPr lang="ru-RU" dirty="0" err="1"/>
              <a:t>літературах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цілому</a:t>
            </a:r>
            <a:r>
              <a:rPr lang="ru-RU" dirty="0"/>
              <a:t>. </a:t>
            </a:r>
            <a:r>
              <a:rPr lang="ru-RU" dirty="0" err="1"/>
              <a:t>Новаторською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сама </a:t>
            </a:r>
            <a:r>
              <a:rPr lang="ru-RU" dirty="0" err="1"/>
              <a:t>віршова</a:t>
            </a:r>
            <a:r>
              <a:rPr lang="ru-RU" dirty="0"/>
              <a:t> форма сонета, до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звернувся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циклі</a:t>
            </a:r>
            <a:r>
              <a:rPr lang="ru-RU" dirty="0"/>
              <a:t> </a:t>
            </a:r>
            <a:r>
              <a:rPr lang="ru-RU" dirty="0" err="1"/>
              <a:t>Міцкевич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err="1"/>
              <a:t>Новаторське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«</a:t>
            </a:r>
            <a:r>
              <a:rPr lang="ru-RU" dirty="0" err="1"/>
              <a:t>Кримських</a:t>
            </a:r>
            <a:r>
              <a:rPr lang="ru-RU" dirty="0"/>
              <a:t> </a:t>
            </a:r>
            <a:r>
              <a:rPr lang="ru-RU" dirty="0" err="1"/>
              <a:t>сонетів</a:t>
            </a:r>
            <a:r>
              <a:rPr lang="ru-RU" dirty="0"/>
              <a:t>» </a:t>
            </a:r>
            <a:r>
              <a:rPr lang="ru-RU" dirty="0" err="1"/>
              <a:t>полягало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вони вводили в </a:t>
            </a:r>
            <a:r>
              <a:rPr lang="ru-RU" dirty="0" err="1"/>
              <a:t>польську</a:t>
            </a:r>
            <a:r>
              <a:rPr lang="ru-RU" dirty="0"/>
              <a:t> </a:t>
            </a:r>
            <a:r>
              <a:rPr lang="ru-RU" dirty="0" err="1"/>
              <a:t>літературу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різновид</a:t>
            </a:r>
            <a:r>
              <a:rPr lang="ru-RU" dirty="0"/>
              <a:t> </a:t>
            </a:r>
            <a:r>
              <a:rPr lang="ru-RU" dirty="0" err="1"/>
              <a:t>пейзажної</a:t>
            </a:r>
            <a:r>
              <a:rPr lang="ru-RU" dirty="0"/>
              <a:t> </a:t>
            </a:r>
            <a:r>
              <a:rPr lang="ru-RU" dirty="0" err="1"/>
              <a:t>лірики</a:t>
            </a:r>
            <a:r>
              <a:rPr lang="ru-RU" dirty="0"/>
              <a:t>, </a:t>
            </a:r>
            <a:r>
              <a:rPr lang="ru-RU" dirty="0" err="1"/>
              <a:t>поєднаної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філософськими</a:t>
            </a:r>
            <a:r>
              <a:rPr lang="ru-RU" dirty="0"/>
              <a:t> </a:t>
            </a:r>
            <a:r>
              <a:rPr lang="ru-RU" dirty="0" err="1"/>
              <a:t>роздумами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поглибленим</a:t>
            </a:r>
            <a:r>
              <a:rPr lang="ru-RU" dirty="0"/>
              <a:t> </a:t>
            </a:r>
            <a:r>
              <a:rPr lang="ru-RU" dirty="0" err="1"/>
              <a:t>описом</a:t>
            </a:r>
            <a:r>
              <a:rPr lang="ru-RU" dirty="0"/>
              <a:t> </a:t>
            </a:r>
            <a:r>
              <a:rPr lang="ru-RU" dirty="0" err="1"/>
              <a:t>душевних</a:t>
            </a:r>
            <a:r>
              <a:rPr lang="ru-RU" dirty="0"/>
              <a:t> </a:t>
            </a:r>
            <a:r>
              <a:rPr lang="ru-RU" dirty="0" err="1"/>
              <a:t>переживань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романтичний</a:t>
            </a:r>
            <a:r>
              <a:rPr lang="ru-RU" dirty="0"/>
              <a:t> образ </a:t>
            </a:r>
            <a:r>
              <a:rPr lang="ru-RU" dirty="0" err="1"/>
              <a:t>ліричного</a:t>
            </a:r>
            <a:r>
              <a:rPr lang="ru-RU" dirty="0"/>
              <a:t> </a:t>
            </a:r>
            <a:r>
              <a:rPr lang="ru-RU" dirty="0" err="1"/>
              <a:t>героя-мандрівника</a:t>
            </a:r>
            <a:r>
              <a:rPr lang="ru-RU" dirty="0"/>
              <a:t>, </a:t>
            </a:r>
            <a:r>
              <a:rPr lang="ru-RU" dirty="0" err="1"/>
              <a:t>екзотичний</a:t>
            </a:r>
            <a:r>
              <a:rPr lang="ru-RU" dirty="0"/>
              <a:t> колорит </a:t>
            </a:r>
            <a:r>
              <a:rPr lang="ru-RU" dirty="0" err="1"/>
              <a:t>мусульманського</a:t>
            </a:r>
            <a:r>
              <a:rPr lang="ru-RU" dirty="0"/>
              <a:t> Сходу,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 та </a:t>
            </a:r>
            <a:r>
              <a:rPr lang="ru-RU" dirty="0" err="1"/>
              <a:t>мотиви</a:t>
            </a:r>
            <a:r>
              <a:rPr lang="ru-RU" dirty="0"/>
              <a:t> </a:t>
            </a:r>
            <a:r>
              <a:rPr lang="ru-RU" dirty="0" err="1"/>
              <a:t>західноєвропейської</a:t>
            </a:r>
            <a:r>
              <a:rPr lang="ru-RU" dirty="0"/>
              <a:t> </a:t>
            </a:r>
            <a:r>
              <a:rPr lang="ru-RU" dirty="0" err="1"/>
              <a:t>романтичної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,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літературного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, </a:t>
            </a:r>
            <a:r>
              <a:rPr lang="ru-RU" dirty="0" err="1"/>
              <a:t>притаманні</a:t>
            </a:r>
            <a:r>
              <a:rPr lang="ru-RU" dirty="0"/>
              <a:t> </a:t>
            </a:r>
            <a:r>
              <a:rPr lang="ru-RU" dirty="0" err="1"/>
              <a:t>поетиці</a:t>
            </a:r>
            <a:r>
              <a:rPr lang="ru-RU" dirty="0"/>
              <a:t> романтизму.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214290"/>
            <a:ext cx="864399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«КРИМСЬКІ СОНЕТИ»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Міцкевич</a:t>
            </a:r>
            <a:r>
              <a:rPr lang="ru-RU" dirty="0"/>
              <a:t> </a:t>
            </a:r>
            <a:r>
              <a:rPr lang="ru-RU" dirty="0" err="1"/>
              <a:t>симпатизував</a:t>
            </a:r>
            <a:r>
              <a:rPr lang="ru-RU" dirty="0"/>
              <a:t> </a:t>
            </a:r>
            <a:r>
              <a:rPr lang="ru-RU" dirty="0" err="1"/>
              <a:t>вільнодумно</a:t>
            </a:r>
            <a:r>
              <a:rPr lang="ru-RU" dirty="0"/>
              <a:t> </a:t>
            </a:r>
            <a:r>
              <a:rPr lang="ru-RU" dirty="0" err="1"/>
              <a:t>налаштованим</a:t>
            </a:r>
            <a:r>
              <a:rPr lang="ru-RU" dirty="0"/>
              <a:t> </a:t>
            </a:r>
            <a:r>
              <a:rPr lang="ru-RU" dirty="0" err="1"/>
              <a:t>представникам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дворянства,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поділяли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декабризму. В Одесу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приїхав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рекомендованим</a:t>
            </a:r>
            <a:r>
              <a:rPr lang="ru-RU" dirty="0"/>
              <a:t> листом </a:t>
            </a:r>
            <a:r>
              <a:rPr lang="ru-RU" dirty="0" err="1"/>
              <a:t>від</a:t>
            </a:r>
            <a:r>
              <a:rPr lang="ru-RU" dirty="0"/>
              <a:t> К. </a:t>
            </a:r>
            <a:r>
              <a:rPr lang="ru-RU" dirty="0" err="1"/>
              <a:t>Рилєєва</a:t>
            </a:r>
            <a:r>
              <a:rPr lang="ru-RU" dirty="0"/>
              <a:t>, одного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лідерів</a:t>
            </a:r>
            <a:r>
              <a:rPr lang="ru-RU" dirty="0"/>
              <a:t> </a:t>
            </a:r>
            <a:r>
              <a:rPr lang="ru-RU" dirty="0" err="1"/>
              <a:t>північного</a:t>
            </a:r>
            <a:r>
              <a:rPr lang="ru-RU" dirty="0"/>
              <a:t> </a:t>
            </a:r>
            <a:r>
              <a:rPr lang="ru-RU" dirty="0" err="1"/>
              <a:t>крила</a:t>
            </a:r>
            <a:r>
              <a:rPr lang="ru-RU" dirty="0"/>
              <a:t> </a:t>
            </a:r>
            <a:r>
              <a:rPr lang="ru-RU" dirty="0" err="1"/>
              <a:t>декабристського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. </a:t>
            </a:r>
            <a:r>
              <a:rPr lang="ru-RU" dirty="0" err="1"/>
              <a:t>Втім</a:t>
            </a:r>
            <a:r>
              <a:rPr lang="ru-RU" dirty="0"/>
              <a:t> коло «</a:t>
            </a:r>
            <a:r>
              <a:rPr lang="ru-RU" dirty="0" err="1"/>
              <a:t>неблагонадійних</a:t>
            </a:r>
            <a:r>
              <a:rPr lang="ru-RU" dirty="0"/>
              <a:t>» </a:t>
            </a:r>
            <a:r>
              <a:rPr lang="ru-RU" dirty="0" err="1"/>
              <a:t>петербурзьких</a:t>
            </a:r>
            <a:r>
              <a:rPr lang="ru-RU" dirty="0"/>
              <a:t> </a:t>
            </a:r>
            <a:r>
              <a:rPr lang="ru-RU" dirty="0" err="1"/>
              <a:t>знайомих</a:t>
            </a:r>
            <a:r>
              <a:rPr lang="ru-RU" dirty="0"/>
              <a:t> </a:t>
            </a:r>
            <a:r>
              <a:rPr lang="ru-RU" dirty="0" err="1"/>
              <a:t>польського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добре </a:t>
            </a:r>
            <a:r>
              <a:rPr lang="ru-RU" dirty="0" err="1"/>
              <a:t>відоме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царській</a:t>
            </a:r>
            <a:r>
              <a:rPr lang="ru-RU" dirty="0"/>
              <a:t> </a:t>
            </a:r>
            <a:r>
              <a:rPr lang="ru-RU" dirty="0" err="1"/>
              <a:t>жандармерії</a:t>
            </a:r>
            <a:r>
              <a:rPr lang="ru-RU" dirty="0"/>
              <a:t>, яка </a:t>
            </a:r>
            <a:r>
              <a:rPr lang="ru-RU" dirty="0" err="1"/>
              <a:t>пильно</a:t>
            </a:r>
            <a:r>
              <a:rPr lang="ru-RU" dirty="0"/>
              <a:t> </a:t>
            </a:r>
            <a:r>
              <a:rPr lang="ru-RU" dirty="0" err="1"/>
              <a:t>стежила</a:t>
            </a:r>
            <a:r>
              <a:rPr lang="ru-RU" dirty="0"/>
              <a:t> за </a:t>
            </a:r>
            <a:r>
              <a:rPr lang="ru-RU" dirty="0" err="1"/>
              <a:t>кожним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кроком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спробувала</a:t>
            </a:r>
            <a:r>
              <a:rPr lang="ru-RU" dirty="0"/>
              <a:t> </a:t>
            </a:r>
            <a:r>
              <a:rPr lang="ru-RU" dirty="0" err="1"/>
              <a:t>використати</a:t>
            </a:r>
            <a:r>
              <a:rPr lang="ru-RU" dirty="0"/>
              <a:t> </a:t>
            </a:r>
            <a:r>
              <a:rPr lang="ru-RU" dirty="0" err="1"/>
              <a:t>приїзд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r>
              <a:rPr lang="ru-RU" dirty="0"/>
              <a:t> в Одесу для того, </a:t>
            </a:r>
            <a:r>
              <a:rPr lang="ru-RU" dirty="0" err="1"/>
              <a:t>аби</a:t>
            </a:r>
            <a:r>
              <a:rPr lang="ru-RU" dirty="0"/>
              <a:t> через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потенційні</a:t>
            </a:r>
            <a:r>
              <a:rPr lang="ru-RU" dirty="0"/>
              <a:t> </a:t>
            </a:r>
            <a:r>
              <a:rPr lang="ru-RU" dirty="0" err="1"/>
              <a:t>контакти</a:t>
            </a:r>
            <a:r>
              <a:rPr lang="ru-RU" dirty="0"/>
              <a:t> </a:t>
            </a:r>
            <a:r>
              <a:rPr lang="ru-RU" dirty="0" err="1"/>
              <a:t>вийти</a:t>
            </a:r>
            <a:r>
              <a:rPr lang="ru-RU" dirty="0"/>
              <a:t> на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таємних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 </a:t>
            </a:r>
            <a:r>
              <a:rPr lang="ru-RU" dirty="0" err="1"/>
              <a:t>південного</a:t>
            </a:r>
            <a:r>
              <a:rPr lang="ru-RU" dirty="0"/>
              <a:t> </a:t>
            </a:r>
            <a:r>
              <a:rPr lang="ru-RU" dirty="0" err="1"/>
              <a:t>крила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декабризму. Тому не </a:t>
            </a:r>
            <a:r>
              <a:rPr lang="ru-RU" dirty="0" err="1"/>
              <a:t>випадково</a:t>
            </a:r>
            <a:r>
              <a:rPr lang="ru-RU" dirty="0"/>
              <a:t> в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одеських</a:t>
            </a:r>
            <a:r>
              <a:rPr lang="ru-RU" dirty="0"/>
              <a:t> </a:t>
            </a:r>
            <a:r>
              <a:rPr lang="ru-RU" dirty="0" err="1"/>
              <a:t>знайомих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r>
              <a:rPr lang="ru-RU" dirty="0"/>
              <a:t> </a:t>
            </a:r>
            <a:r>
              <a:rPr lang="ru-RU" dirty="0" err="1"/>
              <a:t>з'явилася</a:t>
            </a:r>
            <a:r>
              <a:rPr lang="ru-RU" dirty="0"/>
              <a:t> 31-річна </a:t>
            </a:r>
            <a:r>
              <a:rPr lang="ru-RU" dirty="0" err="1"/>
              <a:t>красуня</a:t>
            </a:r>
            <a:r>
              <a:rPr lang="ru-RU" dirty="0"/>
              <a:t> полька </a:t>
            </a:r>
            <a:r>
              <a:rPr lang="ru-RU" dirty="0" err="1"/>
              <a:t>Кароліна</a:t>
            </a:r>
            <a:r>
              <a:rPr lang="ru-RU" dirty="0"/>
              <a:t> </a:t>
            </a:r>
            <a:r>
              <a:rPr lang="ru-RU" dirty="0" err="1"/>
              <a:t>Собанська</a:t>
            </a:r>
            <a:r>
              <a:rPr lang="ru-RU" dirty="0"/>
              <a:t>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шпигункою</a:t>
            </a:r>
            <a:r>
              <a:rPr lang="ru-RU" dirty="0"/>
              <a:t> </a:t>
            </a:r>
            <a:r>
              <a:rPr lang="ru-RU" dirty="0" err="1"/>
              <a:t>таємної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коханкою</a:t>
            </a:r>
            <a:r>
              <a:rPr lang="ru-RU" dirty="0"/>
              <a:t> графа </a:t>
            </a:r>
            <a:r>
              <a:rPr lang="ru-RU" dirty="0" err="1"/>
              <a:t>Вітта</a:t>
            </a:r>
            <a:r>
              <a:rPr lang="ru-RU" dirty="0"/>
              <a:t>. </a:t>
            </a:r>
            <a:r>
              <a:rPr lang="ru-RU" dirty="0" err="1"/>
              <a:t>Син</a:t>
            </a:r>
            <a:r>
              <a:rPr lang="ru-RU" dirty="0"/>
              <a:t> </a:t>
            </a:r>
            <a:r>
              <a:rPr lang="ru-RU" dirty="0" err="1"/>
              <a:t>відомої</a:t>
            </a:r>
            <a:r>
              <a:rPr lang="ru-RU" dirty="0"/>
              <a:t> </a:t>
            </a:r>
            <a:r>
              <a:rPr lang="ru-RU" dirty="0" err="1"/>
              <a:t>красуні-гречанки</a:t>
            </a:r>
            <a:r>
              <a:rPr lang="ru-RU" dirty="0"/>
              <a:t> </a:t>
            </a:r>
            <a:r>
              <a:rPr lang="ru-RU" dirty="0" err="1"/>
              <a:t>Софії</a:t>
            </a:r>
            <a:r>
              <a:rPr lang="ru-RU" dirty="0"/>
              <a:t> </a:t>
            </a:r>
            <a:r>
              <a:rPr lang="ru-RU" dirty="0" err="1"/>
              <a:t>Главані</a:t>
            </a:r>
            <a:r>
              <a:rPr lang="ru-RU" dirty="0"/>
              <a:t>, на честь </a:t>
            </a:r>
            <a:r>
              <a:rPr lang="ru-RU" dirty="0" err="1"/>
              <a:t>якої</a:t>
            </a:r>
            <a:r>
              <a:rPr lang="ru-RU" dirty="0"/>
              <a:t> граф </a:t>
            </a:r>
            <a:r>
              <a:rPr lang="ru-RU" dirty="0" err="1"/>
              <a:t>Станіслав</a:t>
            </a:r>
            <a:r>
              <a:rPr lang="ru-RU" dirty="0"/>
              <a:t> </a:t>
            </a:r>
            <a:r>
              <a:rPr lang="ru-RU" dirty="0" err="1"/>
              <a:t>Потоцький</a:t>
            </a:r>
            <a:r>
              <a:rPr lang="ru-RU" dirty="0"/>
              <a:t> </a:t>
            </a:r>
            <a:r>
              <a:rPr lang="ru-RU" dirty="0" err="1"/>
              <a:t>облаштував</a:t>
            </a:r>
            <a:r>
              <a:rPr lang="ru-RU" dirty="0"/>
              <a:t> </a:t>
            </a:r>
            <a:r>
              <a:rPr lang="ru-RU" dirty="0" err="1"/>
              <a:t>знаменитий</a:t>
            </a:r>
            <a:r>
              <a:rPr lang="ru-RU" dirty="0"/>
              <a:t> парк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«</a:t>
            </a:r>
            <a:r>
              <a:rPr lang="ru-RU" dirty="0" err="1"/>
              <a:t>Софіївка</a:t>
            </a:r>
            <a:r>
              <a:rPr lang="ru-RU" dirty="0"/>
              <a:t>» в </a:t>
            </a:r>
            <a:r>
              <a:rPr lang="ru-RU" dirty="0" err="1"/>
              <a:t>Умані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колишній</a:t>
            </a:r>
            <a:r>
              <a:rPr lang="ru-RU" dirty="0"/>
              <a:t> резидент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розвідки</a:t>
            </a:r>
            <a:r>
              <a:rPr lang="ru-RU" dirty="0"/>
              <a:t> у </a:t>
            </a:r>
            <a:r>
              <a:rPr lang="ru-RU" dirty="0" err="1"/>
              <a:t>Франції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першим </a:t>
            </a:r>
            <a:r>
              <a:rPr lang="ru-RU" dirty="0" err="1"/>
              <a:t>повідомив</a:t>
            </a:r>
            <a:r>
              <a:rPr lang="ru-RU" dirty="0"/>
              <a:t> </a:t>
            </a:r>
            <a:r>
              <a:rPr lang="ru-RU" dirty="0" err="1"/>
              <a:t>російському</a:t>
            </a:r>
            <a:r>
              <a:rPr lang="ru-RU" dirty="0"/>
              <a:t> царю </a:t>
            </a:r>
            <a:r>
              <a:rPr lang="ru-RU" dirty="0" err="1"/>
              <a:t>точну</a:t>
            </a:r>
            <a:r>
              <a:rPr lang="ru-RU" dirty="0"/>
              <a:t> дату </a:t>
            </a:r>
            <a:r>
              <a:rPr lang="ru-RU" dirty="0" err="1"/>
              <a:t>і</a:t>
            </a:r>
            <a:r>
              <a:rPr lang="ru-RU" dirty="0"/>
              <a:t> план нападу </a:t>
            </a:r>
            <a:r>
              <a:rPr lang="ru-RU" dirty="0" err="1"/>
              <a:t>наполеонівських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на </a:t>
            </a:r>
            <a:r>
              <a:rPr lang="ru-RU" dirty="0" err="1"/>
              <a:t>Росію</a:t>
            </a:r>
            <a:r>
              <a:rPr lang="ru-RU" dirty="0"/>
              <a:t>, </a:t>
            </a:r>
            <a:r>
              <a:rPr lang="ru-RU" dirty="0" err="1"/>
              <a:t>Вітт</a:t>
            </a:r>
            <a:r>
              <a:rPr lang="ru-RU" dirty="0"/>
              <a:t> формально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призначений</a:t>
            </a:r>
            <a:r>
              <a:rPr lang="ru-RU" dirty="0"/>
              <a:t> начальником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поселень</a:t>
            </a:r>
            <a:r>
              <a:rPr lang="ru-RU" dirty="0"/>
              <a:t> </a:t>
            </a:r>
            <a:r>
              <a:rPr lang="ru-RU" dirty="0" err="1"/>
              <a:t>Півдня</a:t>
            </a:r>
            <a:r>
              <a:rPr lang="ru-RU" dirty="0"/>
              <a:t> </a:t>
            </a:r>
            <a:r>
              <a:rPr lang="ru-RU" dirty="0" err="1"/>
              <a:t>Росії</a:t>
            </a:r>
            <a:r>
              <a:rPr lang="ru-RU" dirty="0"/>
              <a:t>, </a:t>
            </a:r>
            <a:r>
              <a:rPr lang="ru-RU" dirty="0" err="1"/>
              <a:t>насправді</a:t>
            </a:r>
            <a:r>
              <a:rPr lang="ru-RU" dirty="0"/>
              <a:t> ж </a:t>
            </a:r>
            <a:r>
              <a:rPr lang="ru-RU" dirty="0" err="1"/>
              <a:t>прибув</a:t>
            </a:r>
            <a:r>
              <a:rPr lang="ru-RU" dirty="0"/>
              <a:t> до </a:t>
            </a:r>
            <a:r>
              <a:rPr lang="ru-RU" dirty="0" err="1"/>
              <a:t>Одеси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осередки</a:t>
            </a:r>
            <a:r>
              <a:rPr lang="ru-RU" dirty="0"/>
              <a:t> </a:t>
            </a:r>
            <a:r>
              <a:rPr lang="ru-RU" dirty="0" err="1"/>
              <a:t>декабристського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в </a:t>
            </a:r>
            <a:r>
              <a:rPr lang="ru-RU" dirty="0" err="1"/>
              <a:t>південній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ним </a:t>
            </a:r>
            <a:r>
              <a:rPr lang="ru-RU" dirty="0" err="1"/>
              <a:t>зроблено</a:t>
            </a:r>
            <a:r>
              <a:rPr lang="ru-RU" dirty="0"/>
              <a:t>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1472" y="357166"/>
            <a:ext cx="8286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Собанська</a:t>
            </a:r>
            <a:r>
              <a:rPr lang="ru-RU" dirty="0"/>
              <a:t> </a:t>
            </a:r>
            <a:r>
              <a:rPr lang="ru-RU" dirty="0" err="1"/>
              <a:t>закохала</a:t>
            </a:r>
            <a:r>
              <a:rPr lang="ru-RU" dirty="0"/>
              <a:t> в себе </a:t>
            </a:r>
            <a:r>
              <a:rPr lang="ru-RU" dirty="0" err="1"/>
              <a:t>Міцкевича</a:t>
            </a:r>
            <a:r>
              <a:rPr lang="ru-RU" dirty="0"/>
              <a:t>, а </a:t>
            </a:r>
            <a:r>
              <a:rPr lang="ru-RU" dirty="0" err="1"/>
              <a:t>згодом</a:t>
            </a:r>
            <a:r>
              <a:rPr lang="ru-RU" dirty="0"/>
              <a:t>, за </a:t>
            </a:r>
            <a:r>
              <a:rPr lang="ru-RU" dirty="0" err="1"/>
              <a:t>рекомендацією</a:t>
            </a:r>
            <a:r>
              <a:rPr lang="ru-RU" dirty="0"/>
              <a:t> </a:t>
            </a:r>
            <a:r>
              <a:rPr lang="ru-RU" dirty="0" err="1"/>
              <a:t>Вітта</a:t>
            </a:r>
            <a:r>
              <a:rPr lang="ru-RU" dirty="0"/>
              <a:t>, запросила </a:t>
            </a:r>
            <a:r>
              <a:rPr lang="ru-RU" dirty="0" err="1"/>
              <a:t>поета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мандрівку</a:t>
            </a:r>
            <a:r>
              <a:rPr lang="ru-RU" dirty="0"/>
              <a:t> </a:t>
            </a:r>
            <a:r>
              <a:rPr lang="ru-RU" dirty="0" err="1"/>
              <a:t>Кримом</a:t>
            </a:r>
            <a:r>
              <a:rPr lang="ru-RU" dirty="0"/>
              <a:t> на </a:t>
            </a:r>
            <a:r>
              <a:rPr lang="ru-RU" dirty="0" err="1"/>
              <a:t>яхті</a:t>
            </a:r>
            <a:r>
              <a:rPr lang="ru-RU" dirty="0"/>
              <a:t>, </a:t>
            </a:r>
            <a:r>
              <a:rPr lang="ru-RU" dirty="0" err="1"/>
              <a:t>названій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честь «</a:t>
            </a:r>
            <a:r>
              <a:rPr lang="ru-RU" dirty="0" err="1"/>
              <a:t>Кароліною</a:t>
            </a:r>
            <a:r>
              <a:rPr lang="ru-RU" dirty="0"/>
              <a:t>». </a:t>
            </a:r>
            <a:r>
              <a:rPr lang="ru-RU" dirty="0" err="1"/>
              <a:t>Вітт</a:t>
            </a:r>
            <a:r>
              <a:rPr lang="ru-RU" dirty="0"/>
              <a:t> </a:t>
            </a:r>
            <a:r>
              <a:rPr lang="ru-RU" dirty="0" err="1"/>
              <a:t>розраховував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атмосфері</a:t>
            </a:r>
            <a:r>
              <a:rPr lang="ru-RU" dirty="0"/>
              <a:t> </a:t>
            </a:r>
            <a:r>
              <a:rPr lang="ru-RU" dirty="0" err="1"/>
              <a:t>невимушеного</a:t>
            </a:r>
            <a:r>
              <a:rPr lang="ru-RU" dirty="0"/>
              <a:t> </a:t>
            </a:r>
            <a:r>
              <a:rPr lang="ru-RU" dirty="0" err="1"/>
              <a:t>приятельського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вдасться</a:t>
            </a:r>
            <a:r>
              <a:rPr lang="ru-RU" dirty="0"/>
              <a:t> </a:t>
            </a:r>
            <a:r>
              <a:rPr lang="ru-RU" dirty="0" err="1"/>
              <a:t>спровокувати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на </a:t>
            </a:r>
            <a:r>
              <a:rPr lang="ru-RU" dirty="0" err="1"/>
              <a:t>відверті</a:t>
            </a:r>
            <a:r>
              <a:rPr lang="ru-RU" dirty="0"/>
              <a:t> </a:t>
            </a:r>
            <a:r>
              <a:rPr lang="ru-RU" dirty="0" err="1"/>
              <a:t>розмови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допоможуть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благонадійності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самого </a:t>
            </a:r>
            <a:r>
              <a:rPr lang="ru-RU" dirty="0" err="1"/>
              <a:t>поета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«</a:t>
            </a:r>
            <a:r>
              <a:rPr lang="ru-RU" dirty="0" err="1"/>
              <a:t>південних</a:t>
            </a:r>
            <a:r>
              <a:rPr lang="ru-RU" dirty="0"/>
              <a:t>» </a:t>
            </a:r>
            <a:r>
              <a:rPr lang="ru-RU" dirty="0" err="1"/>
              <a:t>друзів</a:t>
            </a:r>
            <a:r>
              <a:rPr lang="ru-RU" dirty="0"/>
              <a:t>. За </a:t>
            </a:r>
            <a:r>
              <a:rPr lang="ru-RU" dirty="0" err="1"/>
              <a:t>деякими</a:t>
            </a:r>
            <a:r>
              <a:rPr lang="ru-RU" dirty="0"/>
              <a:t> </a:t>
            </a:r>
            <a:r>
              <a:rPr lang="ru-RU" dirty="0" err="1"/>
              <a:t>свідченнями</a:t>
            </a:r>
            <a:r>
              <a:rPr lang="ru-RU" dirty="0"/>
              <a:t>, </a:t>
            </a:r>
            <a:r>
              <a:rPr lang="ru-RU" dirty="0" err="1"/>
              <a:t>Міцкевич</a:t>
            </a:r>
            <a:r>
              <a:rPr lang="ru-RU" dirty="0"/>
              <a:t> </a:t>
            </a:r>
            <a:r>
              <a:rPr lang="ru-RU" dirty="0" err="1"/>
              <a:t>здогадався</a:t>
            </a:r>
            <a:r>
              <a:rPr lang="ru-RU" dirty="0"/>
              <a:t> про </a:t>
            </a:r>
            <a:r>
              <a:rPr lang="ru-RU" dirty="0" err="1"/>
              <a:t>справжні</a:t>
            </a:r>
            <a:r>
              <a:rPr lang="ru-RU" dirty="0"/>
              <a:t> </a:t>
            </a:r>
            <a:r>
              <a:rPr lang="ru-RU" dirty="0" err="1"/>
              <a:t>наміри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поводився</a:t>
            </a:r>
            <a:r>
              <a:rPr lang="ru-RU" dirty="0"/>
              <a:t> </a:t>
            </a:r>
            <a:r>
              <a:rPr lang="ru-RU" dirty="0" err="1"/>
              <a:t>обережно</a:t>
            </a:r>
            <a:r>
              <a:rPr lang="ru-RU" dirty="0"/>
              <a:t>, </a:t>
            </a:r>
            <a:r>
              <a:rPr lang="ru-RU" dirty="0" err="1"/>
              <a:t>принаймні</a:t>
            </a:r>
            <a:r>
              <a:rPr lang="ru-RU" dirty="0"/>
              <a:t> в </a:t>
            </a:r>
            <a:r>
              <a:rPr lang="ru-RU" dirty="0" err="1"/>
              <a:t>офіційному</a:t>
            </a:r>
            <a:r>
              <a:rPr lang="ru-RU" dirty="0"/>
              <a:t> </a:t>
            </a:r>
            <a:r>
              <a:rPr lang="ru-RU" dirty="0" err="1"/>
              <a:t>рапорті</a:t>
            </a:r>
            <a:r>
              <a:rPr lang="ru-RU" dirty="0"/>
              <a:t> </a:t>
            </a:r>
            <a:r>
              <a:rPr lang="ru-RU" dirty="0" err="1"/>
              <a:t>Вітт</a:t>
            </a:r>
            <a:r>
              <a:rPr lang="ru-RU" dirty="0"/>
              <a:t> </a:t>
            </a:r>
            <a:r>
              <a:rPr lang="ru-RU" dirty="0" err="1"/>
              <a:t>доповідав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пересвідчився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політичній</a:t>
            </a:r>
            <a:r>
              <a:rPr lang="ru-RU" dirty="0"/>
              <a:t> </a:t>
            </a:r>
            <a:r>
              <a:rPr lang="ru-RU" dirty="0" err="1"/>
              <a:t>благонадійності</a:t>
            </a:r>
            <a:r>
              <a:rPr lang="ru-RU" dirty="0"/>
              <a:t> </a:t>
            </a:r>
            <a:r>
              <a:rPr lang="ru-RU" dirty="0" err="1"/>
              <a:t>польського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призначено</a:t>
            </a:r>
            <a:r>
              <a:rPr lang="ru-RU" dirty="0"/>
              <a:t> чиновником до </a:t>
            </a:r>
            <a:r>
              <a:rPr lang="ru-RU" dirty="0" err="1"/>
              <a:t>канцелярії</a:t>
            </a:r>
            <a:r>
              <a:rPr lang="ru-RU" dirty="0"/>
              <a:t> </a:t>
            </a:r>
            <a:r>
              <a:rPr lang="ru-RU" dirty="0" err="1"/>
              <a:t>московського</a:t>
            </a:r>
            <a:r>
              <a:rPr lang="ru-RU" dirty="0"/>
              <a:t> генерал-губернатора 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285728"/>
            <a:ext cx="85725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 1825 р., </a:t>
            </a:r>
            <a:r>
              <a:rPr lang="ru-RU" dirty="0" err="1"/>
              <a:t>з</a:t>
            </a:r>
            <a:r>
              <a:rPr lang="ru-RU" dirty="0"/>
              <a:t> 14 </a:t>
            </a:r>
            <a:r>
              <a:rPr lang="ru-RU" dirty="0" err="1"/>
              <a:t>серпня</a:t>
            </a:r>
            <a:r>
              <a:rPr lang="ru-RU" dirty="0"/>
              <a:t> по 14 </a:t>
            </a:r>
            <a:r>
              <a:rPr lang="ru-RU" dirty="0" err="1"/>
              <a:t>жовтня</a:t>
            </a:r>
            <a:r>
              <a:rPr lang="ru-RU" dirty="0"/>
              <a:t>, Адам </a:t>
            </a:r>
            <a:r>
              <a:rPr lang="ru-RU" dirty="0" err="1"/>
              <a:t>Міцкевич</a:t>
            </a:r>
            <a:r>
              <a:rPr lang="ru-RU" dirty="0"/>
              <a:t> </a:t>
            </a:r>
            <a:r>
              <a:rPr lang="ru-RU" dirty="0" err="1"/>
              <a:t>подорожував</a:t>
            </a:r>
            <a:r>
              <a:rPr lang="ru-RU" dirty="0"/>
              <a:t> по </a:t>
            </a:r>
            <a:r>
              <a:rPr lang="ru-RU" dirty="0" err="1"/>
              <a:t>Криму</a:t>
            </a:r>
            <a:r>
              <a:rPr lang="ru-RU" dirty="0"/>
              <a:t>. </a:t>
            </a:r>
            <a:r>
              <a:rPr lang="ru-RU" dirty="0" err="1"/>
              <a:t>Крим</a:t>
            </a:r>
            <a:r>
              <a:rPr lang="ru-RU" dirty="0"/>
              <a:t> справив </a:t>
            </a:r>
            <a:r>
              <a:rPr lang="ru-RU" dirty="0" err="1"/>
              <a:t>незабутнє</a:t>
            </a:r>
            <a:r>
              <a:rPr lang="ru-RU" dirty="0"/>
              <a:t> </a:t>
            </a:r>
            <a:r>
              <a:rPr lang="ru-RU" dirty="0" err="1"/>
              <a:t>враження</a:t>
            </a:r>
            <a:r>
              <a:rPr lang="ru-RU" dirty="0"/>
              <a:t> на </a:t>
            </a:r>
            <a:r>
              <a:rPr lang="ru-RU" dirty="0" err="1"/>
              <a:t>Міцкевича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листі</a:t>
            </a:r>
            <a:r>
              <a:rPr lang="ru-RU" dirty="0"/>
              <a:t> до </a:t>
            </a:r>
            <a:r>
              <a:rPr lang="ru-RU" dirty="0" err="1"/>
              <a:t>польського</a:t>
            </a:r>
            <a:r>
              <a:rPr lang="ru-RU" dirty="0"/>
              <a:t> </a:t>
            </a:r>
            <a:r>
              <a:rPr lang="ru-RU" dirty="0" err="1"/>
              <a:t>історика</a:t>
            </a:r>
            <a:r>
              <a:rPr lang="ru-RU" dirty="0"/>
              <a:t> </a:t>
            </a:r>
            <a:r>
              <a:rPr lang="ru-RU" dirty="0" err="1"/>
              <a:t>Иоахима</a:t>
            </a:r>
            <a:r>
              <a:rPr lang="ru-RU" dirty="0"/>
              <a:t> </a:t>
            </a:r>
            <a:r>
              <a:rPr lang="ru-RU" dirty="0" err="1"/>
              <a:t>Лелевеля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захопленням</a:t>
            </a:r>
            <a:r>
              <a:rPr lang="ru-RU" dirty="0"/>
              <a:t> писав: «...я </a:t>
            </a:r>
            <a:r>
              <a:rPr lang="ru-RU" dirty="0" err="1"/>
              <a:t>бачив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! Я </a:t>
            </a:r>
            <a:r>
              <a:rPr lang="ru-RU" dirty="0" err="1"/>
              <a:t>витримав</a:t>
            </a:r>
            <a:r>
              <a:rPr lang="ru-RU" dirty="0"/>
              <a:t> </a:t>
            </a:r>
            <a:r>
              <a:rPr lang="ru-RU" dirty="0" err="1"/>
              <a:t>страшенну</a:t>
            </a:r>
            <a:r>
              <a:rPr lang="ru-RU" dirty="0"/>
              <a:t> бурю на </a:t>
            </a:r>
            <a:r>
              <a:rPr lang="ru-RU" dirty="0" err="1"/>
              <a:t>морі</a:t>
            </a:r>
            <a:r>
              <a:rPr lang="ru-RU" dirty="0"/>
              <a:t>... Я </a:t>
            </a:r>
            <a:r>
              <a:rPr lang="ru-RU" dirty="0" err="1"/>
              <a:t>бачив</a:t>
            </a:r>
            <a:r>
              <a:rPr lang="ru-RU" dirty="0"/>
              <a:t> </a:t>
            </a:r>
            <a:r>
              <a:rPr lang="ru-RU" dirty="0" err="1"/>
              <a:t>Схід</a:t>
            </a:r>
            <a:r>
              <a:rPr lang="ru-RU" dirty="0"/>
              <a:t> у </a:t>
            </a:r>
            <a:r>
              <a:rPr lang="ru-RU" dirty="0" err="1"/>
              <a:t>мініатюрі</a:t>
            </a:r>
            <a:r>
              <a:rPr lang="ru-RU" dirty="0"/>
              <a:t>».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«</a:t>
            </a:r>
            <a:r>
              <a:rPr lang="ru-RU" dirty="0" err="1"/>
              <a:t>Сонети</a:t>
            </a:r>
            <a:r>
              <a:rPr lang="ru-RU" dirty="0"/>
              <a:t>» </a:t>
            </a:r>
            <a:r>
              <a:rPr lang="ru-RU" dirty="0" err="1"/>
              <a:t>Міцкевича</a:t>
            </a:r>
            <a:r>
              <a:rPr lang="ru-RU" dirty="0"/>
              <a:t>, до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увійшли</a:t>
            </a:r>
            <a:r>
              <a:rPr lang="ru-RU" dirty="0"/>
              <a:t> два цикли — «</a:t>
            </a:r>
            <a:r>
              <a:rPr lang="ru-RU" dirty="0" err="1"/>
              <a:t>Любовні</a:t>
            </a:r>
            <a:r>
              <a:rPr lang="ru-RU" dirty="0"/>
              <a:t> </a:t>
            </a:r>
            <a:r>
              <a:rPr lang="ru-RU" dirty="0" err="1"/>
              <a:t>сонети</a:t>
            </a:r>
            <a:r>
              <a:rPr lang="ru-RU" dirty="0"/>
              <a:t>» та «</a:t>
            </a:r>
            <a:r>
              <a:rPr lang="ru-RU" dirty="0" err="1"/>
              <a:t>Кримські</a:t>
            </a:r>
            <a:r>
              <a:rPr lang="ru-RU" dirty="0"/>
              <a:t> </a:t>
            </a:r>
            <a:r>
              <a:rPr lang="ru-RU" dirty="0" err="1"/>
              <a:t>сонети</a:t>
            </a:r>
            <a:r>
              <a:rPr lang="ru-RU" dirty="0"/>
              <a:t>»,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видані</a:t>
            </a:r>
            <a:r>
              <a:rPr lang="ru-RU" dirty="0"/>
              <a:t> у </a:t>
            </a:r>
            <a:r>
              <a:rPr lang="ru-RU" dirty="0" err="1"/>
              <a:t>Москві</a:t>
            </a:r>
            <a:r>
              <a:rPr lang="ru-RU" dirty="0"/>
              <a:t> в </a:t>
            </a:r>
            <a:r>
              <a:rPr lang="ru-RU" dirty="0" err="1"/>
              <a:t>грудні</a:t>
            </a:r>
            <a:r>
              <a:rPr lang="ru-RU" dirty="0"/>
              <a:t> 1826 р.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4296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/>
              <a:t>Образний</a:t>
            </a:r>
            <a:r>
              <a:rPr lang="ru-RU" i="1" dirty="0"/>
              <a:t> </a:t>
            </a:r>
            <a:r>
              <a:rPr lang="ru-RU" i="1" dirty="0" err="1"/>
              <a:t>світ</a:t>
            </a:r>
            <a:r>
              <a:rPr lang="ru-RU" i="1" dirty="0"/>
              <a:t> «</a:t>
            </a:r>
            <a:r>
              <a:rPr lang="ru-RU" i="1" dirty="0" err="1"/>
              <a:t>Кримських</a:t>
            </a:r>
            <a:r>
              <a:rPr lang="ru-RU" i="1" dirty="0"/>
              <a:t> </a:t>
            </a:r>
            <a:r>
              <a:rPr lang="ru-RU" i="1" dirty="0" err="1"/>
              <a:t>сонетів</a:t>
            </a:r>
            <a:r>
              <a:rPr lang="ru-RU" i="1" dirty="0"/>
              <a:t>». </a:t>
            </a:r>
            <a:r>
              <a:rPr lang="ru-RU" dirty="0"/>
              <a:t>18 </a:t>
            </a:r>
            <a:r>
              <a:rPr lang="ru-RU" dirty="0" err="1"/>
              <a:t>віршових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увійшли</a:t>
            </a:r>
            <a:r>
              <a:rPr lang="ru-RU" dirty="0"/>
              <a:t> до </a:t>
            </a:r>
            <a:r>
              <a:rPr lang="ru-RU" dirty="0" err="1"/>
              <a:t>збірки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r>
              <a:rPr lang="ru-RU" dirty="0"/>
              <a:t> «</a:t>
            </a:r>
            <a:r>
              <a:rPr lang="ru-RU" dirty="0" err="1"/>
              <a:t>Кримські</a:t>
            </a:r>
            <a:r>
              <a:rPr lang="ru-RU" dirty="0"/>
              <a:t> </a:t>
            </a:r>
            <a:r>
              <a:rPr lang="ru-RU" dirty="0" err="1"/>
              <a:t>сонети</a:t>
            </a:r>
            <a:r>
              <a:rPr lang="ru-RU" dirty="0"/>
              <a:t>»,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поетичний</a:t>
            </a:r>
            <a:r>
              <a:rPr lang="ru-RU" dirty="0"/>
              <a:t> цикл,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побудову</a:t>
            </a:r>
            <a:r>
              <a:rPr lang="ru-RU" dirty="0"/>
              <a:t>, яка, на </a:t>
            </a:r>
            <a:r>
              <a:rPr lang="ru-RU" dirty="0" err="1"/>
              <a:t>додаток</a:t>
            </a:r>
            <a:r>
              <a:rPr lang="ru-RU" dirty="0"/>
              <a:t> до </a:t>
            </a:r>
            <a:r>
              <a:rPr lang="ru-RU" dirty="0" err="1"/>
              <a:t>звичайних</a:t>
            </a:r>
            <a:r>
              <a:rPr lang="ru-RU" dirty="0"/>
              <a:t> — </a:t>
            </a:r>
            <a:r>
              <a:rPr lang="ru-RU" dirty="0" err="1"/>
              <a:t>хронологічного</a:t>
            </a:r>
            <a:r>
              <a:rPr lang="ru-RU" dirty="0"/>
              <a:t>, жанрового, </a:t>
            </a:r>
            <a:r>
              <a:rPr lang="ru-RU" dirty="0" err="1"/>
              <a:t>тематичного</a:t>
            </a:r>
            <a:r>
              <a:rPr lang="ru-RU" dirty="0"/>
              <a:t> —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віршів</a:t>
            </a:r>
            <a:r>
              <a:rPr lang="ru-RU" dirty="0"/>
              <a:t> у </a:t>
            </a:r>
            <a:r>
              <a:rPr lang="ru-RU" dirty="0" err="1"/>
              <a:t>збірці</a:t>
            </a:r>
            <a:r>
              <a:rPr lang="ru-RU" dirty="0"/>
              <a:t>,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особливий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смисловий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. </a:t>
            </a:r>
            <a:r>
              <a:rPr lang="ru-RU" dirty="0" err="1"/>
              <a:t>Вірші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поетичний</a:t>
            </a:r>
            <a:r>
              <a:rPr lang="ru-RU" dirty="0"/>
              <a:t> цикл, </a:t>
            </a:r>
            <a:r>
              <a:rPr lang="ru-RU" dirty="0" err="1"/>
              <a:t>розрЖсовані</a:t>
            </a:r>
            <a:r>
              <a:rPr lang="ru-RU" dirty="0"/>
              <a:t> на те,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сприйматися</a:t>
            </a:r>
            <a:r>
              <a:rPr lang="ru-RU" dirty="0"/>
              <a:t> не як проста </a:t>
            </a:r>
            <a:r>
              <a:rPr lang="ru-RU" dirty="0" err="1"/>
              <a:t>механічна</a:t>
            </a:r>
            <a:r>
              <a:rPr lang="ru-RU" dirty="0"/>
              <a:t> сума </a:t>
            </a:r>
            <a:r>
              <a:rPr lang="ru-RU" dirty="0" err="1"/>
              <a:t>елементів</a:t>
            </a:r>
            <a:r>
              <a:rPr lang="ru-RU" dirty="0"/>
              <a:t>, а як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упорядкована</a:t>
            </a:r>
            <a:r>
              <a:rPr lang="ru-RU" dirty="0"/>
              <a:t> система,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вірш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як </a:t>
            </a:r>
            <a:r>
              <a:rPr lang="ru-RU" dirty="0" err="1"/>
              <a:t>окрема</a:t>
            </a:r>
            <a:r>
              <a:rPr lang="ru-RU" dirty="0"/>
              <a:t>, </a:t>
            </a:r>
            <a:r>
              <a:rPr lang="ru-RU" dirty="0" err="1"/>
              <a:t>закінчена</a:t>
            </a:r>
            <a:r>
              <a:rPr lang="ru-RU" dirty="0"/>
              <a:t> </a:t>
            </a:r>
            <a:r>
              <a:rPr lang="ru-RU" dirty="0" err="1"/>
              <a:t>художня</a:t>
            </a:r>
            <a:r>
              <a:rPr lang="ru-RU" dirty="0"/>
              <a:t> </a:t>
            </a:r>
            <a:r>
              <a:rPr lang="ru-RU" dirty="0" err="1"/>
              <a:t>одиниця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як</a:t>
            </a:r>
            <a:r>
              <a:rPr lang="ru-RU" dirty="0"/>
              <a:t> </a:t>
            </a:r>
            <a:r>
              <a:rPr lang="ru-RU" dirty="0" err="1"/>
              <a:t>невід'ємна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більшого</a:t>
            </a:r>
            <a:r>
              <a:rPr lang="ru-RU" dirty="0"/>
              <a:t> </a:t>
            </a:r>
            <a:r>
              <a:rPr lang="ru-RU" dirty="0" err="1"/>
              <a:t>цілого</a:t>
            </a:r>
            <a:r>
              <a:rPr lang="ru-RU" dirty="0"/>
              <a:t>, </a:t>
            </a:r>
            <a:r>
              <a:rPr lang="ru-RU" dirty="0" err="1"/>
              <a:t>поєднана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ним </a:t>
            </a:r>
            <a:r>
              <a:rPr lang="ru-RU" dirty="0" err="1"/>
              <a:t>певними</a:t>
            </a:r>
            <a:r>
              <a:rPr lang="ru-RU" dirty="0"/>
              <a:t> </a:t>
            </a:r>
            <a:r>
              <a:rPr lang="ru-RU" dirty="0" err="1"/>
              <a:t>смисловими</a:t>
            </a:r>
            <a:r>
              <a:rPr lang="ru-RU" dirty="0"/>
              <a:t> </a:t>
            </a:r>
            <a:r>
              <a:rPr lang="ru-RU" dirty="0" err="1"/>
              <a:t>зв'язками</a:t>
            </a:r>
            <a:r>
              <a:rPr lang="ru-RU" dirty="0"/>
              <a:t>. </a:t>
            </a:r>
            <a:r>
              <a:rPr lang="ru-RU" dirty="0" err="1"/>
              <a:t>Циклізацію</a:t>
            </a:r>
            <a:r>
              <a:rPr lang="ru-RU" dirty="0"/>
              <a:t> як </a:t>
            </a:r>
            <a:r>
              <a:rPr lang="ru-RU" dirty="0" err="1"/>
              <a:t>композиційний</a:t>
            </a:r>
            <a:r>
              <a:rPr lang="ru-RU" dirty="0"/>
              <a:t>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упорядкування</a:t>
            </a:r>
            <a:r>
              <a:rPr lang="ru-RU" dirty="0"/>
              <a:t> </a:t>
            </a:r>
            <a:r>
              <a:rPr lang="ru-RU" dirty="0" err="1"/>
              <a:t>віршових</a:t>
            </a:r>
            <a:r>
              <a:rPr lang="ru-RU" dirty="0"/>
              <a:t> </a:t>
            </a:r>
            <a:r>
              <a:rPr lang="ru-RU" dirty="0" err="1"/>
              <a:t>збірок</a:t>
            </a:r>
            <a:r>
              <a:rPr lang="ru-RU" dirty="0"/>
              <a:t> </a:t>
            </a:r>
            <a:r>
              <a:rPr lang="ru-RU" dirty="0" err="1"/>
              <a:t>використовували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поети</a:t>
            </a:r>
            <a:r>
              <a:rPr lang="ru-RU" dirty="0"/>
              <a:t> </a:t>
            </a:r>
            <a:r>
              <a:rPr lang="ru-RU" dirty="0" err="1"/>
              <a:t>античності</a:t>
            </a:r>
            <a:r>
              <a:rPr lang="ru-RU" dirty="0"/>
              <a:t> (Катулл, </a:t>
            </a:r>
            <a:r>
              <a:rPr lang="ru-RU" dirty="0" err="1"/>
              <a:t>Тібулл</a:t>
            </a:r>
            <a:r>
              <a:rPr lang="ru-RU" dirty="0"/>
              <a:t>, </a:t>
            </a:r>
            <a:r>
              <a:rPr lang="ru-RU" dirty="0" err="1"/>
              <a:t>Овідій</a:t>
            </a:r>
            <a:r>
              <a:rPr lang="ru-RU" dirty="0"/>
              <a:t>) та </a:t>
            </a:r>
            <a:r>
              <a:rPr lang="ru-RU" dirty="0" err="1"/>
              <a:t>епохи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 («</a:t>
            </a:r>
            <a:r>
              <a:rPr lang="ru-RU" dirty="0" err="1"/>
              <a:t>Канцоньєре</a:t>
            </a:r>
            <a:r>
              <a:rPr lang="ru-RU" dirty="0"/>
              <a:t>» Петрарки, цикли </a:t>
            </a:r>
            <a:r>
              <a:rPr lang="ru-RU" dirty="0" err="1"/>
              <a:t>сонетів</a:t>
            </a:r>
            <a:r>
              <a:rPr lang="ru-RU" dirty="0"/>
              <a:t> | </a:t>
            </a:r>
            <a:r>
              <a:rPr lang="ru-RU" dirty="0" err="1"/>
              <a:t>ІНекспіра</a:t>
            </a:r>
            <a:r>
              <a:rPr lang="ru-RU" dirty="0"/>
              <a:t>), </a:t>
            </a:r>
            <a:r>
              <a:rPr lang="ru-RU" dirty="0" err="1"/>
              <a:t>але</a:t>
            </a:r>
            <a:r>
              <a:rPr lang="ru-RU" dirty="0"/>
              <a:t> особливого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в </a:t>
            </a:r>
            <a:r>
              <a:rPr lang="ru-RU" dirty="0" err="1"/>
              <a:t>літературі</a:t>
            </a:r>
            <a:r>
              <a:rPr lang="ru-RU" dirty="0"/>
              <a:t> </a:t>
            </a:r>
            <a:r>
              <a:rPr lang="en-TT" dirty="0"/>
              <a:t>XIX </a:t>
            </a:r>
            <a:r>
              <a:rPr lang="ru-RU" dirty="0"/>
              <a:t>ст., </a:t>
            </a:r>
            <a:r>
              <a:rPr lang="ru-RU" dirty="0" err="1"/>
              <a:t>зокрема</a:t>
            </a:r>
            <a:r>
              <a:rPr lang="ru-RU" dirty="0"/>
              <a:t> в </a:t>
            </a:r>
            <a:r>
              <a:rPr lang="ru-RU" dirty="0" err="1"/>
              <a:t>поезії</a:t>
            </a:r>
            <a:r>
              <a:rPr lang="ru-RU" dirty="0"/>
              <a:t> романтизму.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r>
              <a:rPr lang="ru-RU" dirty="0"/>
              <a:t>, до </a:t>
            </a:r>
            <a:r>
              <a:rPr lang="ru-RU" dirty="0" err="1"/>
              <a:t>прийомів</a:t>
            </a:r>
            <a:r>
              <a:rPr lang="ru-RU" dirty="0"/>
              <a:t> </a:t>
            </a:r>
            <a:r>
              <a:rPr lang="ru-RU" dirty="0" err="1"/>
              <a:t>циклізації</a:t>
            </a:r>
            <a:r>
              <a:rPr lang="ru-RU" dirty="0"/>
              <a:t> </a:t>
            </a:r>
            <a:r>
              <a:rPr lang="ru-RU" dirty="0" err="1"/>
              <a:t>зверталися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Гете, Гейне, Байрон, </a:t>
            </a:r>
            <a:r>
              <a:rPr lang="ru-RU" dirty="0" err="1"/>
              <a:t>Пушкін</a:t>
            </a:r>
            <a:r>
              <a:rPr lang="ru-RU" dirty="0"/>
              <a:t>, </a:t>
            </a:r>
            <a:r>
              <a:rPr lang="ru-RU" dirty="0" err="1"/>
              <a:t>Лєрмонтов</a:t>
            </a:r>
            <a:r>
              <a:rPr lang="ru-RU" dirty="0"/>
              <a:t>. </a:t>
            </a:r>
            <a:r>
              <a:rPr lang="ru-RU" dirty="0" err="1"/>
              <a:t>Зв'язаність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</a:t>
            </a:r>
            <a:r>
              <a:rPr lang="ru-RU" dirty="0" err="1"/>
              <a:t>спільним</a:t>
            </a:r>
            <a:r>
              <a:rPr lang="ru-RU" dirty="0"/>
              <a:t> </a:t>
            </a:r>
            <a:r>
              <a:rPr lang="ru-RU" dirty="0" err="1"/>
              <a:t>смислом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віршовому</a:t>
            </a:r>
            <a:r>
              <a:rPr lang="ru-RU" dirty="0"/>
              <a:t> циклу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специфічного</a:t>
            </a:r>
            <a:r>
              <a:rPr lang="ru-RU" dirty="0"/>
              <a:t> </a:t>
            </a:r>
            <a:r>
              <a:rPr lang="ru-RU" dirty="0" err="1"/>
              <a:t>ліричного</a:t>
            </a:r>
            <a:r>
              <a:rPr lang="ru-RU" dirty="0"/>
              <a:t> сюжету,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увага</a:t>
            </a:r>
            <a:r>
              <a:rPr lang="ru-RU" dirty="0"/>
              <a:t> </a:t>
            </a:r>
            <a:r>
              <a:rPr lang="ru-RU" dirty="0" err="1"/>
              <a:t>концентрується</a:t>
            </a:r>
            <a:r>
              <a:rPr lang="ru-RU" dirty="0"/>
              <a:t> не на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(</a:t>
            </a:r>
            <a:r>
              <a:rPr lang="ru-RU" dirty="0" err="1"/>
              <a:t>розгорнутому</a:t>
            </a:r>
            <a:r>
              <a:rPr lang="ru-RU" dirty="0"/>
              <a:t> </a:t>
            </a:r>
            <a:r>
              <a:rPr lang="ru-RU" dirty="0" err="1"/>
              <a:t>описі</a:t>
            </a:r>
            <a:r>
              <a:rPr lang="ru-RU" dirty="0"/>
              <a:t> </a:t>
            </a:r>
            <a:r>
              <a:rPr lang="ru-RU" dirty="0" err="1"/>
              <a:t>вчинків</a:t>
            </a:r>
            <a:r>
              <a:rPr lang="ru-RU" dirty="0"/>
              <a:t>, </a:t>
            </a:r>
            <a:r>
              <a:rPr lang="ru-RU" dirty="0" err="1"/>
              <a:t>конфліктів</a:t>
            </a:r>
            <a:r>
              <a:rPr lang="ru-RU" dirty="0"/>
              <a:t>, </a:t>
            </a:r>
            <a:r>
              <a:rPr lang="ru-RU" dirty="0" err="1"/>
              <a:t>просторових</a:t>
            </a:r>
            <a:r>
              <a:rPr lang="ru-RU" dirty="0"/>
              <a:t> </a:t>
            </a:r>
            <a:r>
              <a:rPr lang="ru-RU" dirty="0" err="1"/>
              <a:t>переміщень</a:t>
            </a:r>
            <a:r>
              <a:rPr lang="ru-RU" dirty="0"/>
              <a:t> </a:t>
            </a:r>
            <a:r>
              <a:rPr lang="ru-RU" dirty="0" err="1"/>
              <a:t>персонажів</a:t>
            </a:r>
            <a:r>
              <a:rPr lang="ru-RU" dirty="0"/>
              <a:t>), а на </a:t>
            </a:r>
            <a:r>
              <a:rPr lang="ru-RU" dirty="0" err="1"/>
              <a:t>роздумах</a:t>
            </a:r>
            <a:r>
              <a:rPr lang="ru-RU" dirty="0"/>
              <a:t> </a:t>
            </a:r>
            <a:r>
              <a:rPr lang="ru-RU" dirty="0" err="1"/>
              <a:t>ліричного</a:t>
            </a:r>
            <a:r>
              <a:rPr lang="ru-RU" dirty="0"/>
              <a:t> героя, </a:t>
            </a:r>
            <a:r>
              <a:rPr lang="ru-RU" dirty="0" err="1"/>
              <a:t>викликаних</a:t>
            </a:r>
            <a:r>
              <a:rPr lang="ru-RU" dirty="0"/>
              <a:t> </a:t>
            </a:r>
            <a:r>
              <a:rPr lang="ru-RU" dirty="0" err="1"/>
              <a:t>певними</a:t>
            </a:r>
            <a:r>
              <a:rPr lang="ru-RU" dirty="0"/>
              <a:t> </a:t>
            </a:r>
            <a:r>
              <a:rPr lang="ru-RU" dirty="0" err="1"/>
              <a:t>життєвими</a:t>
            </a:r>
            <a:r>
              <a:rPr lang="ru-RU" dirty="0"/>
              <a:t> </a:t>
            </a:r>
            <a:r>
              <a:rPr lang="ru-RU" dirty="0" err="1"/>
              <a:t>враженнями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04"/>
            <a:ext cx="85011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Тематичною</a:t>
            </a:r>
            <a:r>
              <a:rPr lang="ru-RU" dirty="0"/>
              <a:t> основою </a:t>
            </a:r>
            <a:r>
              <a:rPr lang="ru-RU" dirty="0" err="1"/>
              <a:t>ліричного</a:t>
            </a:r>
            <a:r>
              <a:rPr lang="ru-RU" dirty="0"/>
              <a:t> сюжету «</a:t>
            </a:r>
            <a:r>
              <a:rPr lang="ru-RU" dirty="0" err="1"/>
              <a:t>Кримських</a:t>
            </a:r>
            <a:r>
              <a:rPr lang="ru-RU" dirty="0"/>
              <a:t> </a:t>
            </a:r>
            <a:r>
              <a:rPr lang="ru-RU" dirty="0" err="1"/>
              <a:t>сонетів</a:t>
            </a:r>
            <a:r>
              <a:rPr lang="ru-RU" dirty="0"/>
              <a:t>» </a:t>
            </a:r>
            <a:r>
              <a:rPr lang="ru-RU" dirty="0" err="1"/>
              <a:t>Міцкевича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враження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поет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мандрівки</a:t>
            </a:r>
            <a:r>
              <a:rPr lang="ru-RU" dirty="0"/>
              <a:t> </a:t>
            </a:r>
            <a:r>
              <a:rPr lang="ru-RU" dirty="0" err="1"/>
              <a:t>Кримом</a:t>
            </a:r>
            <a:r>
              <a:rPr lang="ru-RU" dirty="0"/>
              <a:t>, </a:t>
            </a:r>
            <a:r>
              <a:rPr lang="ru-RU" dirty="0" err="1"/>
              <a:t>знайомства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природою, </a:t>
            </a:r>
            <a:r>
              <a:rPr lang="ru-RU" dirty="0" err="1"/>
              <a:t>географією</a:t>
            </a:r>
            <a:r>
              <a:rPr lang="ru-RU" dirty="0"/>
              <a:t>, </a:t>
            </a:r>
            <a:r>
              <a:rPr lang="ru-RU" dirty="0" err="1"/>
              <a:t>історією</a:t>
            </a:r>
            <a:r>
              <a:rPr lang="ru-RU" dirty="0"/>
              <a:t>, культурою. </a:t>
            </a:r>
            <a:r>
              <a:rPr lang="ru-RU" dirty="0" err="1"/>
              <a:t>Засвоїм</a:t>
            </a:r>
            <a:r>
              <a:rPr lang="ru-RU" dirty="0"/>
              <a:t> характером </a:t>
            </a:r>
            <a:r>
              <a:rPr lang="ru-RU" dirty="0" err="1"/>
              <a:t>сонети</a:t>
            </a:r>
            <a:r>
              <a:rPr lang="ru-RU" dirty="0"/>
              <a:t> </a:t>
            </a:r>
            <a:r>
              <a:rPr lang="ru-RU" dirty="0" err="1"/>
              <a:t>нагадують</a:t>
            </a:r>
            <a:r>
              <a:rPr lang="ru-RU" dirty="0"/>
              <a:t> </a:t>
            </a:r>
            <a:r>
              <a:rPr lang="ru-RU" dirty="0" err="1"/>
              <a:t>своєрідний</a:t>
            </a:r>
            <a:r>
              <a:rPr lang="ru-RU" dirty="0"/>
              <a:t> </a:t>
            </a:r>
            <a:r>
              <a:rPr lang="ru-RU" dirty="0" err="1"/>
              <a:t>ліричний</a:t>
            </a:r>
            <a:r>
              <a:rPr lang="ru-RU" dirty="0"/>
              <a:t> </a:t>
            </a:r>
            <a:r>
              <a:rPr lang="ru-RU" dirty="0" err="1"/>
              <a:t>щоденник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географічні</a:t>
            </a:r>
            <a:r>
              <a:rPr lang="ru-RU" dirty="0"/>
              <a:t> та </a:t>
            </a:r>
            <a:r>
              <a:rPr lang="ru-RU" dirty="0" err="1"/>
              <a:t>етнографічні</a:t>
            </a:r>
            <a:r>
              <a:rPr lang="ru-RU" dirty="0"/>
              <a:t> </a:t>
            </a:r>
            <a:r>
              <a:rPr lang="ru-RU" dirty="0" err="1"/>
              <a:t>реалії</a:t>
            </a:r>
            <a:r>
              <a:rPr lang="ru-RU" dirty="0"/>
              <a:t> </a:t>
            </a:r>
            <a:r>
              <a:rPr lang="ru-RU" dirty="0" err="1"/>
              <a:t>Криму</a:t>
            </a:r>
            <a:r>
              <a:rPr lang="ru-RU" dirty="0"/>
              <a:t> </a:t>
            </a:r>
            <a:r>
              <a:rPr lang="ru-RU" dirty="0" err="1"/>
              <a:t>набувають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символічного</a:t>
            </a:r>
            <a:r>
              <a:rPr lang="ru-RU" dirty="0"/>
              <a:t> </a:t>
            </a:r>
            <a:r>
              <a:rPr lang="ru-RU" dirty="0" err="1"/>
              <a:t>художнього</a:t>
            </a:r>
            <a:r>
              <a:rPr lang="ru-RU" dirty="0"/>
              <a:t> простору, </a:t>
            </a:r>
            <a:r>
              <a:rPr lang="ru-RU" dirty="0" err="1"/>
              <a:t>особливої</a:t>
            </a:r>
            <a:r>
              <a:rPr lang="ru-RU" dirty="0"/>
              <a:t> </a:t>
            </a:r>
            <a:r>
              <a:rPr lang="ru-RU" dirty="0" err="1"/>
              <a:t>поетичної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де </a:t>
            </a:r>
            <a:r>
              <a:rPr lang="ru-RU" dirty="0" err="1"/>
              <a:t>буденна</a:t>
            </a:r>
            <a:r>
              <a:rPr lang="ru-RU" dirty="0"/>
              <a:t> </a:t>
            </a:r>
            <a:r>
              <a:rPr lang="ru-RU" dirty="0" err="1"/>
              <a:t>реальність</a:t>
            </a:r>
            <a:r>
              <a:rPr lang="ru-RU" dirty="0"/>
              <a:t> </a:t>
            </a:r>
            <a:r>
              <a:rPr lang="ru-RU" dirty="0" err="1"/>
              <a:t>сприймається</a:t>
            </a:r>
            <a:r>
              <a:rPr lang="ru-RU" dirty="0"/>
              <a:t>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барви</a:t>
            </a:r>
            <a:r>
              <a:rPr lang="ru-RU" dirty="0"/>
              <a:t> </a:t>
            </a:r>
            <a:r>
              <a:rPr lang="ru-RU" dirty="0" err="1"/>
              <a:t>свободолюбних</a:t>
            </a:r>
            <a:r>
              <a:rPr lang="ru-RU" dirty="0"/>
              <a:t> </a:t>
            </a:r>
            <a:r>
              <a:rPr lang="ru-RU" dirty="0" err="1"/>
              <a:t>поривів</a:t>
            </a:r>
            <a:r>
              <a:rPr lang="ru-RU" dirty="0"/>
              <a:t> </a:t>
            </a:r>
            <a:r>
              <a:rPr lang="ru-RU" dirty="0" err="1"/>
              <a:t>романтичної</a:t>
            </a:r>
            <a:r>
              <a:rPr lang="ru-RU" dirty="0"/>
              <a:t> </a:t>
            </a:r>
            <a:r>
              <a:rPr lang="ru-RU" dirty="0" err="1"/>
              <a:t>душі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такий</a:t>
            </a:r>
            <a:r>
              <a:rPr lang="ru-RU" dirty="0"/>
              <a:t> ракурс </a:t>
            </a:r>
            <a:r>
              <a:rPr lang="ru-RU" dirty="0" err="1"/>
              <a:t>сприйняття</a:t>
            </a:r>
            <a:r>
              <a:rPr lang="ru-RU" dirty="0"/>
              <a:t> «</a:t>
            </a:r>
            <a:r>
              <a:rPr lang="ru-RU" dirty="0" err="1"/>
              <a:t>Кримських</a:t>
            </a:r>
            <a:r>
              <a:rPr lang="ru-RU" dirty="0"/>
              <a:t> </a:t>
            </a:r>
            <a:r>
              <a:rPr lang="ru-RU" dirty="0" err="1"/>
              <a:t>сонетів</a:t>
            </a:r>
            <a:r>
              <a:rPr lang="ru-RU" dirty="0"/>
              <a:t>» </a:t>
            </a:r>
            <a:r>
              <a:rPr lang="ru-RU" dirty="0" err="1"/>
              <a:t>спрямовує</a:t>
            </a:r>
            <a:r>
              <a:rPr lang="ru-RU" dirty="0"/>
              <a:t> </a:t>
            </a:r>
            <a:r>
              <a:rPr lang="ru-RU" dirty="0" err="1"/>
              <a:t>епіграф</a:t>
            </a:r>
            <a:r>
              <a:rPr lang="ru-RU" dirty="0"/>
              <a:t> до циклу, взятий </a:t>
            </a:r>
            <a:r>
              <a:rPr lang="ru-RU" dirty="0" err="1"/>
              <a:t>Міцкевичем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додатку</a:t>
            </a:r>
            <a:r>
              <a:rPr lang="ru-RU" dirty="0"/>
              <a:t> до «</a:t>
            </a:r>
            <a:r>
              <a:rPr lang="ru-RU" dirty="0" err="1"/>
              <a:t>Західно-східного</a:t>
            </a:r>
            <a:r>
              <a:rPr lang="ru-RU" dirty="0"/>
              <a:t> дивану» Гете: «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, повинен </a:t>
            </a:r>
            <a:r>
              <a:rPr lang="ru-RU" dirty="0" err="1"/>
              <a:t>побувати</a:t>
            </a:r>
            <a:r>
              <a:rPr lang="ru-RU" dirty="0"/>
              <a:t> в </a:t>
            </a:r>
            <a:r>
              <a:rPr lang="ru-RU" dirty="0" err="1"/>
              <a:t>поетовій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».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80724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Ліричний</a:t>
            </a:r>
            <a:r>
              <a:rPr lang="ru-RU" dirty="0"/>
              <a:t> сюжет «</a:t>
            </a:r>
            <a:r>
              <a:rPr lang="ru-RU" dirty="0" err="1"/>
              <a:t>Кримських</a:t>
            </a:r>
            <a:r>
              <a:rPr lang="ru-RU" dirty="0"/>
              <a:t> </a:t>
            </a:r>
            <a:r>
              <a:rPr lang="ru-RU" dirty="0" err="1"/>
              <a:t>сонетів</a:t>
            </a:r>
            <a:r>
              <a:rPr lang="ru-RU" dirty="0"/>
              <a:t>»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поділити</a:t>
            </a:r>
            <a:r>
              <a:rPr lang="ru-RU" dirty="0"/>
              <a:t> на три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варіює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для </a:t>
            </a:r>
            <a:r>
              <a:rPr lang="ru-RU" dirty="0" err="1"/>
              <a:t>всього</a:t>
            </a:r>
            <a:r>
              <a:rPr lang="ru-RU" dirty="0"/>
              <a:t> циклу тему </a:t>
            </a:r>
            <a:r>
              <a:rPr lang="ru-RU" dirty="0" err="1"/>
              <a:t>кримських</a:t>
            </a:r>
            <a:r>
              <a:rPr lang="ru-RU" dirty="0"/>
              <a:t> </a:t>
            </a:r>
            <a:r>
              <a:rPr lang="ru-RU" dirty="0" err="1"/>
              <a:t>вражень</a:t>
            </a:r>
            <a:r>
              <a:rPr lang="ru-RU" dirty="0"/>
              <a:t> в </a:t>
            </a:r>
            <a:r>
              <a:rPr lang="ru-RU" dirty="0" err="1"/>
              <a:t>окремій</a:t>
            </a:r>
            <a:r>
              <a:rPr lang="ru-RU" dirty="0"/>
              <a:t> </a:t>
            </a:r>
            <a:r>
              <a:rPr lang="ru-RU" dirty="0" err="1"/>
              <a:t>сюжетній</a:t>
            </a:r>
            <a:r>
              <a:rPr lang="ru-RU" dirty="0"/>
              <a:t> </a:t>
            </a:r>
            <a:r>
              <a:rPr lang="ru-RU" dirty="0" err="1"/>
              <a:t>площині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розгортається</a:t>
            </a:r>
            <a:r>
              <a:rPr lang="ru-RU" dirty="0"/>
              <a:t> як </a:t>
            </a:r>
            <a:r>
              <a:rPr lang="ru-RU" dirty="0" err="1"/>
              <a:t>послідовність</a:t>
            </a:r>
            <a:r>
              <a:rPr lang="ru-RU" dirty="0"/>
              <a:t> думок, </a:t>
            </a:r>
            <a:r>
              <a:rPr lang="ru-RU" dirty="0" err="1"/>
              <a:t>спогадів</a:t>
            </a:r>
            <a:r>
              <a:rPr lang="ru-RU" dirty="0"/>
              <a:t>, </a:t>
            </a:r>
            <a:r>
              <a:rPr lang="ru-RU" dirty="0" err="1"/>
              <a:t>асоціативних</a:t>
            </a:r>
            <a:r>
              <a:rPr lang="ru-RU" dirty="0"/>
              <a:t> </a:t>
            </a:r>
            <a:r>
              <a:rPr lang="ru-RU" dirty="0" err="1"/>
              <a:t>зіставлень</a:t>
            </a:r>
            <a:r>
              <a:rPr lang="ru-RU" dirty="0"/>
              <a:t> та </a:t>
            </a:r>
            <a:r>
              <a:rPr lang="ru-RU" dirty="0" err="1"/>
              <a:t>емоційних</a:t>
            </a:r>
            <a:r>
              <a:rPr lang="ru-RU" dirty="0"/>
              <a:t> </a:t>
            </a:r>
            <a:r>
              <a:rPr lang="ru-RU" dirty="0" err="1"/>
              <a:t>оцінок</a:t>
            </a:r>
            <a:r>
              <a:rPr lang="ru-RU" dirty="0"/>
              <a:t> </a:t>
            </a:r>
            <a:r>
              <a:rPr lang="ru-RU" dirty="0" err="1"/>
              <a:t>ліричного</a:t>
            </a:r>
            <a:r>
              <a:rPr lang="ru-RU" dirty="0"/>
              <a:t> </a:t>
            </a:r>
            <a:r>
              <a:rPr lang="ru-RU" dirty="0" err="1"/>
              <a:t>героя-мандрівника</a:t>
            </a:r>
            <a:r>
              <a:rPr lang="ru-RU" dirty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3582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Частина</a:t>
            </a:r>
            <a:r>
              <a:rPr lang="ru-RU" dirty="0"/>
              <a:t> І. В </a:t>
            </a:r>
            <a:r>
              <a:rPr lang="ru-RU" dirty="0" err="1"/>
              <a:t>сюжетній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до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віднести</a:t>
            </a:r>
            <a:r>
              <a:rPr lang="ru-RU" dirty="0"/>
              <a:t> 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сонети</a:t>
            </a:r>
            <a:r>
              <a:rPr lang="ru-RU" dirty="0"/>
              <a:t> циклу, </a:t>
            </a:r>
            <a:r>
              <a:rPr lang="ru-RU" dirty="0" err="1"/>
              <a:t>домінує</a:t>
            </a:r>
            <a:r>
              <a:rPr lang="ru-RU" dirty="0"/>
              <a:t> тема </a:t>
            </a:r>
            <a:r>
              <a:rPr lang="ru-RU" dirty="0" err="1"/>
              <a:t>морської</a:t>
            </a:r>
            <a:r>
              <a:rPr lang="ru-RU" dirty="0"/>
              <a:t> </a:t>
            </a:r>
            <a:r>
              <a:rPr lang="ru-RU" dirty="0" err="1"/>
              <a:t>стихії</a:t>
            </a:r>
            <a:r>
              <a:rPr lang="ru-RU" dirty="0"/>
              <a:t>. </a:t>
            </a:r>
            <a:r>
              <a:rPr lang="ru-RU" dirty="0" err="1"/>
              <a:t>З'явившись</a:t>
            </a:r>
            <a:r>
              <a:rPr lang="ru-RU" dirty="0"/>
              <a:t> уже в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творі</a:t>
            </a:r>
            <a:r>
              <a:rPr lang="ru-RU" dirty="0"/>
              <a:t> «</a:t>
            </a:r>
            <a:r>
              <a:rPr lang="ru-RU" dirty="0" err="1"/>
              <a:t>Акерманські</a:t>
            </a:r>
            <a:r>
              <a:rPr lang="ru-RU" dirty="0"/>
              <a:t> степи»,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відкривається</a:t>
            </a:r>
            <a:r>
              <a:rPr lang="ru-RU" dirty="0"/>
              <a:t> цикл «</a:t>
            </a:r>
            <a:r>
              <a:rPr lang="ru-RU" dirty="0" err="1"/>
              <a:t>Кримських</a:t>
            </a:r>
            <a:r>
              <a:rPr lang="ru-RU" dirty="0"/>
              <a:t> </a:t>
            </a:r>
            <a:r>
              <a:rPr lang="ru-RU" dirty="0" err="1"/>
              <a:t>сонетів</a:t>
            </a:r>
            <a:r>
              <a:rPr lang="ru-RU" dirty="0"/>
              <a:t>» (</a:t>
            </a:r>
            <a:r>
              <a:rPr lang="ru-RU" dirty="0" err="1"/>
              <a:t>асоціативне</a:t>
            </a:r>
            <a:r>
              <a:rPr lang="ru-RU" dirty="0"/>
              <a:t> </a:t>
            </a:r>
            <a:r>
              <a:rPr lang="ru-RU" dirty="0" err="1"/>
              <a:t>співвіднесення</a:t>
            </a:r>
            <a:r>
              <a:rPr lang="ru-RU" dirty="0"/>
              <a:t> «</a:t>
            </a:r>
            <a:r>
              <a:rPr lang="ru-RU" dirty="0" err="1"/>
              <a:t>обширів</a:t>
            </a:r>
            <a:r>
              <a:rPr lang="ru-RU" dirty="0"/>
              <a:t> сухого океану», «</a:t>
            </a:r>
            <a:r>
              <a:rPr lang="ru-RU" dirty="0" err="1"/>
              <a:t>запашних</a:t>
            </a:r>
            <a:r>
              <a:rPr lang="ru-RU" dirty="0"/>
              <a:t> </a:t>
            </a:r>
            <a:r>
              <a:rPr lang="ru-RU" dirty="0" err="1"/>
              <a:t>хвиль</a:t>
            </a:r>
            <a:r>
              <a:rPr lang="ru-RU" dirty="0"/>
              <a:t> </a:t>
            </a:r>
            <a:r>
              <a:rPr lang="ru-RU" dirty="0" err="1"/>
              <a:t>зеленої</a:t>
            </a:r>
            <a:r>
              <a:rPr lang="ru-RU" dirty="0"/>
              <a:t> </a:t>
            </a:r>
            <a:r>
              <a:rPr lang="ru-RU" dirty="0" err="1"/>
              <a:t>гущавини</a:t>
            </a:r>
            <a:r>
              <a:rPr lang="ru-RU" dirty="0"/>
              <a:t>» </a:t>
            </a:r>
            <a:r>
              <a:rPr lang="ru-RU" dirty="0" err="1"/>
              <a:t>акерманських</a:t>
            </a:r>
            <a:r>
              <a:rPr lang="ru-RU" dirty="0"/>
              <a:t> </a:t>
            </a:r>
            <a:r>
              <a:rPr lang="ru-RU" dirty="0" err="1"/>
              <a:t>степів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неосяжними</a:t>
            </a:r>
            <a:r>
              <a:rPr lang="ru-RU" dirty="0"/>
              <a:t> просторами Чорного моря), </a:t>
            </a:r>
            <a:r>
              <a:rPr lang="ru-RU" dirty="0" err="1"/>
              <a:t>ця</a:t>
            </a:r>
            <a:r>
              <a:rPr lang="ru-RU" dirty="0"/>
              <a:t> тема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наступними</a:t>
            </a:r>
            <a:r>
              <a:rPr lang="ru-RU" dirty="0"/>
              <a:t> сонетами «</a:t>
            </a:r>
            <a:r>
              <a:rPr lang="ru-RU" dirty="0" err="1"/>
              <a:t>Морська</a:t>
            </a:r>
            <a:r>
              <a:rPr lang="ru-RU" dirty="0"/>
              <a:t> </a:t>
            </a:r>
            <a:r>
              <a:rPr lang="ru-RU" dirty="0" err="1"/>
              <a:t>тиша</a:t>
            </a:r>
            <a:r>
              <a:rPr lang="ru-RU" dirty="0"/>
              <a:t>» та «</a:t>
            </a:r>
            <a:r>
              <a:rPr lang="ru-RU" dirty="0" err="1"/>
              <a:t>Плавба</a:t>
            </a:r>
            <a:r>
              <a:rPr lang="ru-RU" dirty="0"/>
              <a:t>» (</a:t>
            </a:r>
            <a:r>
              <a:rPr lang="ru-RU" dirty="0" err="1"/>
              <a:t>картини</a:t>
            </a:r>
            <a:r>
              <a:rPr lang="ru-RU" dirty="0"/>
              <a:t> </a:t>
            </a:r>
            <a:r>
              <a:rPr lang="ru-RU" dirty="0" err="1"/>
              <a:t>морського</a:t>
            </a:r>
            <a:r>
              <a:rPr lang="ru-RU" dirty="0"/>
              <a:t> </a:t>
            </a:r>
            <a:r>
              <a:rPr lang="ru-RU" dirty="0" err="1"/>
              <a:t>краєвиду</a:t>
            </a:r>
            <a:r>
              <a:rPr lang="ru-RU" dirty="0"/>
              <a:t>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сягає</a:t>
            </a:r>
            <a:r>
              <a:rPr lang="ru-RU" dirty="0"/>
              <a:t> </a:t>
            </a:r>
            <a:r>
              <a:rPr lang="ru-RU" dirty="0" err="1"/>
              <a:t>кульмінації</a:t>
            </a:r>
            <a:r>
              <a:rPr lang="ru-RU" dirty="0"/>
              <a:t> в четвертому </a:t>
            </a:r>
            <a:r>
              <a:rPr lang="ru-RU" dirty="0" err="1"/>
              <a:t>сонеті</a:t>
            </a:r>
            <a:r>
              <a:rPr lang="ru-RU" dirty="0"/>
              <a:t> — «Буря»,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роду </a:t>
            </a:r>
            <a:r>
              <a:rPr lang="ru-RU" dirty="0" err="1"/>
              <a:t>знаковим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інтерпретує</a:t>
            </a:r>
            <a:r>
              <a:rPr lang="ru-RU" dirty="0"/>
              <a:t> один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показових</a:t>
            </a:r>
            <a:r>
              <a:rPr lang="ru-RU" dirty="0"/>
              <a:t> для </a:t>
            </a:r>
            <a:r>
              <a:rPr lang="ru-RU" dirty="0" err="1"/>
              <a:t>поетики</a:t>
            </a:r>
            <a:r>
              <a:rPr lang="ru-RU" dirty="0"/>
              <a:t> романтизму </a:t>
            </a:r>
            <a:r>
              <a:rPr lang="ru-RU" dirty="0" err="1"/>
              <a:t>мотивів</a:t>
            </a:r>
            <a:r>
              <a:rPr lang="ru-RU" dirty="0"/>
              <a:t> — </a:t>
            </a:r>
            <a:r>
              <a:rPr lang="ru-RU" dirty="0" err="1"/>
              <a:t>розбурханої</a:t>
            </a:r>
            <a:r>
              <a:rPr lang="ru-RU" dirty="0"/>
              <a:t> </a:t>
            </a:r>
            <a:r>
              <a:rPr lang="ru-RU" dirty="0" err="1"/>
              <a:t>морської</a:t>
            </a:r>
            <a:r>
              <a:rPr lang="ru-RU" dirty="0"/>
              <a:t> </a:t>
            </a:r>
            <a:r>
              <a:rPr lang="ru-RU" dirty="0" err="1"/>
              <a:t>стихії</a:t>
            </a:r>
            <a:r>
              <a:rPr lang="ru-RU" dirty="0"/>
              <a:t>, </a:t>
            </a:r>
            <a:r>
              <a:rPr lang="ru-RU" dirty="0" err="1"/>
              <a:t>бурі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традиційно</a:t>
            </a:r>
            <a:r>
              <a:rPr lang="ru-RU" dirty="0"/>
              <a:t> служила для </a:t>
            </a:r>
            <a:r>
              <a:rPr lang="ru-RU" dirty="0" err="1"/>
              <a:t>романтиків</a:t>
            </a:r>
            <a:r>
              <a:rPr lang="ru-RU" dirty="0"/>
              <a:t> символом </a:t>
            </a:r>
            <a:r>
              <a:rPr lang="ru-RU" dirty="0" err="1"/>
              <a:t>свободи</a:t>
            </a:r>
            <a:r>
              <a:rPr lang="ru-RU" dirty="0"/>
              <a:t>,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волевияву</a:t>
            </a:r>
            <a:r>
              <a:rPr lang="ru-RU" dirty="0"/>
              <a:t> тих </a:t>
            </a:r>
            <a:r>
              <a:rPr lang="ru-RU" dirty="0" err="1"/>
              <a:t>пристрасних</a:t>
            </a:r>
            <a:r>
              <a:rPr lang="ru-RU" dirty="0"/>
              <a:t> </a:t>
            </a:r>
            <a:r>
              <a:rPr lang="ru-RU" dirty="0" err="1"/>
              <a:t>стихій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вирують</a:t>
            </a:r>
            <a:r>
              <a:rPr lang="ru-RU" dirty="0"/>
              <a:t> в </a:t>
            </a:r>
            <a:r>
              <a:rPr lang="ru-RU" dirty="0" err="1"/>
              <a:t>душі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Морська</a:t>
            </a:r>
            <a:r>
              <a:rPr lang="ru-RU" dirty="0"/>
              <a:t> </a:t>
            </a:r>
            <a:r>
              <a:rPr lang="ru-RU" dirty="0" err="1"/>
              <a:t>стихія</a:t>
            </a:r>
            <a:r>
              <a:rPr lang="ru-RU" dirty="0"/>
              <a:t> </a:t>
            </a:r>
            <a:r>
              <a:rPr lang="ru-RU" dirty="0" err="1"/>
              <a:t>уподібнюється</a:t>
            </a:r>
            <a:r>
              <a:rPr lang="ru-RU" dirty="0"/>
              <a:t> </a:t>
            </a:r>
            <a:r>
              <a:rPr lang="ru-RU" dirty="0" err="1"/>
              <a:t>душевній</a:t>
            </a:r>
            <a:r>
              <a:rPr lang="ru-RU" dirty="0"/>
              <a:t> </a:t>
            </a:r>
            <a:r>
              <a:rPr lang="ru-RU" dirty="0" err="1"/>
              <a:t>бурі</a:t>
            </a:r>
            <a:r>
              <a:rPr lang="ru-RU" dirty="0"/>
              <a:t> у </a:t>
            </a:r>
            <a:r>
              <a:rPr lang="ru-RU" dirty="0" err="1"/>
              <a:t>віршах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романтиків</a:t>
            </a:r>
            <a:r>
              <a:rPr lang="ru-RU" dirty="0"/>
              <a:t> — </a:t>
            </a:r>
            <a:r>
              <a:rPr lang="ru-RU" dirty="0" err="1"/>
              <a:t>Бай-рона</a:t>
            </a:r>
            <a:r>
              <a:rPr lang="ru-RU" dirty="0"/>
              <a:t>, </a:t>
            </a:r>
            <a:r>
              <a:rPr lang="ru-RU" dirty="0" err="1"/>
              <a:t>Пушкіна</a:t>
            </a:r>
            <a:r>
              <a:rPr lang="ru-RU" dirty="0"/>
              <a:t>, </a:t>
            </a:r>
            <a:r>
              <a:rPr lang="ru-RU" dirty="0" err="1"/>
              <a:t>Лєрмонтова</a:t>
            </a:r>
            <a:r>
              <a:rPr lang="ru-RU" dirty="0"/>
              <a:t>, </a:t>
            </a:r>
            <a:r>
              <a:rPr lang="ru-RU" dirty="0" err="1"/>
              <a:t>породжуючи</a:t>
            </a:r>
            <a:r>
              <a:rPr lang="ru-RU" dirty="0"/>
              <a:t>, як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сонеті</a:t>
            </a:r>
            <a:r>
              <a:rPr lang="ru-RU" dirty="0"/>
              <a:t> </a:t>
            </a:r>
            <a:r>
              <a:rPr lang="ru-RU" dirty="0" err="1"/>
              <a:t>Міцкевича</a:t>
            </a:r>
            <a:r>
              <a:rPr lang="ru-RU" dirty="0"/>
              <a:t>, думки про </a:t>
            </a:r>
            <a:r>
              <a:rPr lang="ru-RU" dirty="0" err="1"/>
              <a:t>трагічну</a:t>
            </a:r>
            <a:r>
              <a:rPr lang="ru-RU" dirty="0"/>
              <a:t> </a:t>
            </a:r>
            <a:r>
              <a:rPr lang="ru-RU" dirty="0" err="1"/>
              <a:t>невлаштованість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гармонії</a:t>
            </a:r>
            <a:r>
              <a:rPr lang="ru-RU" dirty="0"/>
              <a:t> в </a:t>
            </a:r>
            <a:r>
              <a:rPr lang="ru-RU" dirty="0" err="1"/>
              <a:t>житті</a:t>
            </a:r>
            <a:r>
              <a:rPr lang="ru-RU" dirty="0"/>
              <a:t> людей.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2153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en-TT" dirty="0"/>
              <a:t>II. </a:t>
            </a:r>
            <a:r>
              <a:rPr lang="ru-RU" dirty="0"/>
              <a:t>В </a:t>
            </a:r>
            <a:r>
              <a:rPr lang="ru-RU" dirty="0" err="1"/>
              <a:t>сюжетній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«</a:t>
            </a:r>
            <a:r>
              <a:rPr lang="ru-RU" dirty="0" err="1"/>
              <a:t>Кримських</a:t>
            </a:r>
            <a:r>
              <a:rPr lang="ru-RU" dirty="0"/>
              <a:t> </a:t>
            </a:r>
            <a:r>
              <a:rPr lang="ru-RU" dirty="0" err="1"/>
              <a:t>сонетів</a:t>
            </a:r>
            <a:r>
              <a:rPr lang="ru-RU" dirty="0"/>
              <a:t>» </a:t>
            </a:r>
            <a:r>
              <a:rPr lang="ru-RU" dirty="0" err="1"/>
              <a:t>провідною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тема </a:t>
            </a:r>
            <a:r>
              <a:rPr lang="ru-RU" dirty="0" err="1"/>
              <a:t>історичної</a:t>
            </a:r>
            <a:r>
              <a:rPr lang="ru-RU" dirty="0"/>
              <a:t> </a:t>
            </a:r>
            <a:r>
              <a:rPr lang="ru-RU" dirty="0" err="1"/>
              <a:t>пам'яті</a:t>
            </a:r>
            <a:r>
              <a:rPr lang="ru-RU" dirty="0"/>
              <a:t>, </a:t>
            </a:r>
            <a:r>
              <a:rPr lang="ru-RU" dirty="0" err="1"/>
              <a:t>спогадів</a:t>
            </a:r>
            <a:r>
              <a:rPr lang="ru-RU" dirty="0"/>
              <a:t> та </a:t>
            </a:r>
            <a:r>
              <a:rPr lang="ru-RU" dirty="0" err="1"/>
              <a:t>асоціацій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навіюють</a:t>
            </a:r>
            <a:r>
              <a:rPr lang="ru-RU" dirty="0"/>
              <a:t> </a:t>
            </a:r>
            <a:r>
              <a:rPr lang="ru-RU" dirty="0" err="1"/>
              <a:t>мандрівникові</a:t>
            </a:r>
            <a:r>
              <a:rPr lang="ru-RU" dirty="0"/>
              <a:t> </a:t>
            </a:r>
            <a:r>
              <a:rPr lang="ru-RU" dirty="0" err="1"/>
              <a:t>культурно-історичні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географічні</a:t>
            </a:r>
            <a:r>
              <a:rPr lang="ru-RU" dirty="0"/>
              <a:t> </a:t>
            </a:r>
            <a:r>
              <a:rPr lang="ru-RU" dirty="0" err="1"/>
              <a:t>пам'ятки</a:t>
            </a:r>
            <a:r>
              <a:rPr lang="ru-RU" dirty="0"/>
              <a:t> </a:t>
            </a:r>
            <a:r>
              <a:rPr lang="ru-RU" dirty="0" err="1"/>
              <a:t>Криму</a:t>
            </a:r>
            <a:r>
              <a:rPr lang="ru-RU" dirty="0"/>
              <a:t>. Сонет «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гір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степів</a:t>
            </a:r>
            <a:r>
              <a:rPr lang="ru-RU" dirty="0"/>
              <a:t> Козлова»,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відкриває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циклу, </a:t>
            </a:r>
            <a:r>
              <a:rPr lang="ru-RU" dirty="0" err="1"/>
              <a:t>присвячений</a:t>
            </a:r>
            <a:r>
              <a:rPr lang="ru-RU" dirty="0"/>
              <a:t> </a:t>
            </a:r>
            <a:r>
              <a:rPr lang="ru-RU" dirty="0" err="1"/>
              <a:t>опису</a:t>
            </a:r>
            <a:r>
              <a:rPr lang="ru-RU" dirty="0"/>
              <a:t> </a:t>
            </a:r>
            <a:r>
              <a:rPr lang="ru-RU" dirty="0" err="1"/>
              <a:t>Чатирдагу</a:t>
            </a:r>
            <a:r>
              <a:rPr lang="ru-RU" dirty="0"/>
              <a:t> — </a:t>
            </a:r>
            <a:r>
              <a:rPr lang="ru-RU" dirty="0" err="1"/>
              <a:t>гірської</a:t>
            </a:r>
            <a:r>
              <a:rPr lang="ru-RU" dirty="0"/>
              <a:t> </a:t>
            </a:r>
            <a:r>
              <a:rPr lang="ru-RU" dirty="0" err="1"/>
              <a:t>вершини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здіймається</a:t>
            </a:r>
            <a:r>
              <a:rPr lang="ru-RU" dirty="0"/>
              <a:t> на </a:t>
            </a:r>
            <a:r>
              <a:rPr lang="ru-RU" dirty="0" err="1"/>
              <a:t>півтора</a:t>
            </a:r>
            <a:r>
              <a:rPr lang="ru-RU" dirty="0"/>
              <a:t> </a:t>
            </a:r>
            <a:r>
              <a:rPr lang="ru-RU" dirty="0" err="1"/>
              <a:t>кілометри</a:t>
            </a:r>
            <a:r>
              <a:rPr lang="ru-RU" dirty="0"/>
              <a:t> над </a:t>
            </a:r>
            <a:r>
              <a:rPr lang="ru-RU" dirty="0" err="1"/>
              <a:t>рівнем</a:t>
            </a:r>
            <a:r>
              <a:rPr lang="ru-RU" dirty="0"/>
              <a:t> моря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асоціюється</a:t>
            </a:r>
            <a:r>
              <a:rPr lang="ru-RU" dirty="0"/>
              <a:t> для </a:t>
            </a:r>
            <a:r>
              <a:rPr lang="ru-RU" dirty="0" err="1"/>
              <a:t>ліричного</a:t>
            </a:r>
            <a:r>
              <a:rPr lang="ru-RU" dirty="0"/>
              <a:t> героя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високими</a:t>
            </a:r>
            <a:r>
              <a:rPr lang="ru-RU" dirty="0"/>
              <a:t> </a:t>
            </a:r>
            <a:r>
              <a:rPr lang="ru-RU" dirty="0" err="1"/>
              <a:t>баштами-мінаретами</a:t>
            </a:r>
            <a:r>
              <a:rPr lang="ru-RU" dirty="0"/>
              <a:t>, </a:t>
            </a:r>
            <a:r>
              <a:rPr lang="ru-RU" dirty="0" err="1"/>
              <a:t>споруджувіїшми</a:t>
            </a:r>
            <a:r>
              <a:rPr lang="ru-RU" dirty="0"/>
              <a:t> при мечетях, та </a:t>
            </a:r>
            <a:r>
              <a:rPr lang="ru-RU" dirty="0" err="1"/>
              <a:t>могутніми</a:t>
            </a:r>
            <a:r>
              <a:rPr lang="ru-RU" dirty="0"/>
              <a:t> </a:t>
            </a:r>
            <a:r>
              <a:rPr lang="ru-RU" dirty="0" err="1"/>
              <a:t>фортецями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колись </a:t>
            </a:r>
            <a:r>
              <a:rPr lang="ru-RU" dirty="0" err="1"/>
              <a:t>зводили</a:t>
            </a:r>
            <a:r>
              <a:rPr lang="ru-RU" dirty="0"/>
              <a:t> </a:t>
            </a:r>
            <a:r>
              <a:rPr lang="ru-RU" dirty="0" err="1"/>
              <a:t>кримські</a:t>
            </a:r>
            <a:r>
              <a:rPr lang="ru-RU" dirty="0"/>
              <a:t> </a:t>
            </a:r>
            <a:r>
              <a:rPr lang="ru-RU" dirty="0" err="1"/>
              <a:t>хани</a:t>
            </a:r>
            <a:r>
              <a:rPr lang="ru-RU" dirty="0"/>
              <a:t>. </a:t>
            </a:r>
            <a:r>
              <a:rPr lang="ru-RU" dirty="0" err="1"/>
              <a:t>Продовжуючи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символічну</a:t>
            </a:r>
            <a:r>
              <a:rPr lang="ru-RU" dirty="0"/>
              <a:t> </a:t>
            </a:r>
            <a:r>
              <a:rPr lang="ru-RU" dirty="0" err="1"/>
              <a:t>аналогію</a:t>
            </a:r>
            <a:r>
              <a:rPr lang="ru-RU" dirty="0"/>
              <a:t>, поет </a:t>
            </a:r>
            <a:r>
              <a:rPr lang="ru-RU" dirty="0" err="1"/>
              <a:t>називає</a:t>
            </a:r>
            <a:r>
              <a:rPr lang="ru-RU" dirty="0"/>
              <a:t> </a:t>
            </a:r>
            <a:r>
              <a:rPr lang="ru-RU" dirty="0" err="1"/>
              <a:t>Чатирдаг</a:t>
            </a:r>
            <a:r>
              <a:rPr lang="ru-RU" dirty="0"/>
              <a:t> </a:t>
            </a:r>
            <a:r>
              <a:rPr lang="ru-RU" dirty="0" err="1"/>
              <a:t>мінаретом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падишахом </a:t>
            </a:r>
            <a:r>
              <a:rPr lang="ru-RU" dirty="0" err="1"/>
              <a:t>Криму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небо </a:t>
            </a:r>
            <a:r>
              <a:rPr lang="ru-RU" dirty="0" err="1"/>
              <a:t>розмовляє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землею.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822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Кримські сонети; Адам Міцкевич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Кримські сонети; Адам Міцкевич</dc:title>
  <dc:creator>марина</dc:creator>
  <cp:lastModifiedBy>марина</cp:lastModifiedBy>
  <cp:revision>6</cp:revision>
  <dcterms:created xsi:type="dcterms:W3CDTF">2012-02-28T18:52:35Z</dcterms:created>
  <dcterms:modified xsi:type="dcterms:W3CDTF">2012-02-28T19:48:20Z</dcterms:modified>
</cp:coreProperties>
</file>