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404664"/>
            <a:ext cx="8568952" cy="1470025"/>
          </a:xfrm>
        </p:spPr>
        <p:txBody>
          <a:bodyPr>
            <a:noAutofit/>
          </a:bodyPr>
          <a:lstStyle/>
          <a:p>
            <a:r>
              <a:rPr lang="en-US" sz="4800" b="1" i="1" dirty="0" err="1"/>
              <a:t>Джордж</a:t>
            </a:r>
            <a:r>
              <a:rPr lang="en-US" sz="4800" b="1" i="1" dirty="0"/>
              <a:t> </a:t>
            </a:r>
            <a:r>
              <a:rPr lang="en-US" sz="4800" b="1" i="1" dirty="0" err="1"/>
              <a:t>Бернард</a:t>
            </a:r>
            <a:r>
              <a:rPr lang="en-US" sz="4800" b="1" i="1" dirty="0"/>
              <a:t> </a:t>
            </a:r>
            <a:r>
              <a:rPr lang="en-US" sz="4800" b="1" i="1" dirty="0" err="1"/>
              <a:t>Шоу</a:t>
            </a:r>
            <a:r>
              <a:rPr lang="en-US" sz="4800" b="1" i="1" dirty="0"/>
              <a:t> </a:t>
            </a:r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4800" b="1" smtClean="0"/>
              <a:t> </a:t>
            </a:r>
            <a:r>
              <a:rPr lang="uk-UA" sz="4800" b="1" smtClean="0"/>
              <a:t>       </a:t>
            </a:r>
            <a:r>
              <a:rPr lang="en-US" sz="4800" b="1" smtClean="0"/>
              <a:t>(</a:t>
            </a:r>
            <a:r>
              <a:rPr lang="en-US" sz="4800" b="1" dirty="0"/>
              <a:t>1856-1950)</a:t>
            </a:r>
            <a:endParaRPr lang="uk-UA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3954" y="6021288"/>
            <a:ext cx="6084168" cy="962248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Виконали учні 11-А класу</a:t>
            </a:r>
            <a:br>
              <a:rPr lang="uk-UA" sz="2000" b="1" dirty="0" smtClean="0"/>
            </a:br>
            <a:r>
              <a:rPr lang="uk-UA" sz="2000" b="1" dirty="0" smtClean="0"/>
              <a:t>Богданова Дар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я та Шульга Владислав</a:t>
            </a:r>
            <a:endParaRPr lang="uk-UA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3" y="2276872"/>
            <a:ext cx="5131774" cy="297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86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0" y="579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Останньою п'єсою, яка принесла Шоу успіх, стала Візок з яблуками (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The Apple Cart, 1929), </a:t>
            </a:r>
            <a:r>
              <a:rPr lang="uk-U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 відкрила </a:t>
            </a:r>
            <a:r>
              <a:rPr lang="uk-UA" sz="2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Малвернскій</a:t>
            </a:r>
            <a:r>
              <a:rPr lang="uk-U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фестиваль на честь </a:t>
            </a:r>
            <a:r>
              <a:rPr lang="uk-UA" sz="2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драматурга.В</a:t>
            </a:r>
            <a:r>
              <a:rPr lang="uk-U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роки, коли більшості людей було не до подорожей, Шоу відвідав США, СРСР, Південну Африку, Індію, Нову Зеландію . У Москві, куди Шоу прибув з леді </a:t>
            </a:r>
            <a:r>
              <a:rPr lang="uk-UA" sz="2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Астор</a:t>
            </a:r>
            <a:r>
              <a:rPr lang="uk-U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він розмовляв зі Сталіним. Коли до влади прийшла лейбористська партія, для якої драматург зробив так багато, йому запропонували дворянство і титул пера, але він від усього відмовлявся. У віці дев'яноста років письменник все ж погодився стати почесним громадянином Дубліна і лондонського округу </a:t>
            </a:r>
            <a:r>
              <a:rPr lang="uk-UA" sz="2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Сент-Панкрас</a:t>
            </a:r>
            <a:r>
              <a:rPr lang="uk-U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де він жив у молоді роки.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1905000" cy="303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6346"/>
            <a:ext cx="3384376" cy="2707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9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4788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Дружина Шоу померла в 1943. Решту роки письменник провів на самоті в </a:t>
            </a:r>
            <a:r>
              <a:rPr lang="uk-UA" sz="2400" b="1" dirty="0" err="1">
                <a:solidFill>
                  <a:srgbClr val="FFFF00"/>
                </a:solidFill>
              </a:rPr>
              <a:t>Ейот-Сент-Лоренс</a:t>
            </a:r>
            <a:r>
              <a:rPr lang="uk-UA" sz="2400" b="1" dirty="0">
                <a:solidFill>
                  <a:srgbClr val="FFFF00"/>
                </a:solidFill>
              </a:rPr>
              <a:t> (графство </a:t>
            </a:r>
            <a:r>
              <a:rPr lang="uk-UA" sz="2400" b="1" dirty="0" err="1">
                <a:solidFill>
                  <a:srgbClr val="FFFF00"/>
                </a:solidFill>
              </a:rPr>
              <a:t>Хертфордшир</a:t>
            </a:r>
            <a:r>
              <a:rPr lang="uk-UA" sz="2400" b="1" dirty="0">
                <a:solidFill>
                  <a:srgbClr val="FFFF00"/>
                </a:solidFill>
              </a:rPr>
              <a:t>), де у віці дев'яноста двох років закінчив свою останню п'єсу Мільярди </a:t>
            </a:r>
            <a:r>
              <a:rPr lang="uk-UA" sz="2400" b="1" dirty="0" err="1">
                <a:solidFill>
                  <a:srgbClr val="FFFF00"/>
                </a:solidFill>
              </a:rPr>
              <a:t>Байанта</a:t>
            </a:r>
            <a:r>
              <a:rPr lang="uk-UA" sz="2400" b="1" dirty="0">
                <a:solidFill>
                  <a:srgbClr val="FFFF00"/>
                </a:solidFill>
              </a:rPr>
              <a:t> (</a:t>
            </a:r>
            <a:r>
              <a:rPr lang="en-US" sz="2400" b="1" dirty="0">
                <a:solidFill>
                  <a:srgbClr val="FFFF00"/>
                </a:solidFill>
              </a:rPr>
              <a:t>Buoyant Billions, 1949). </a:t>
            </a:r>
            <a:r>
              <a:rPr lang="uk-UA" sz="2400" b="1" dirty="0">
                <a:solidFill>
                  <a:srgbClr val="FFFF00"/>
                </a:solidFill>
              </a:rPr>
              <a:t>До кінця днів письменник зберігав ясність розуму. Помер Шоу в </a:t>
            </a:r>
            <a:r>
              <a:rPr lang="uk-UA" sz="2400" b="1" dirty="0" err="1">
                <a:solidFill>
                  <a:srgbClr val="FFFF00"/>
                </a:solidFill>
              </a:rPr>
              <a:t>Ейот-Сент-Лоренс</a:t>
            </a:r>
            <a:r>
              <a:rPr lang="uk-UA" sz="2400" b="1" dirty="0">
                <a:solidFill>
                  <a:srgbClr val="FFFF00"/>
                </a:solidFill>
              </a:rPr>
              <a:t> 2 листопада 1950.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697088" cy="4288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5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6938997" cy="1468800"/>
          </a:xfrm>
        </p:spPr>
        <p:txBody>
          <a:bodyPr/>
          <a:lstStyle/>
          <a:p>
            <a:r>
              <a:rPr lang="uk-UA" sz="5400" b="1" dirty="0" smtClean="0">
                <a:solidFill>
                  <a:srgbClr val="FFC000"/>
                </a:solidFill>
              </a:rPr>
              <a:t>ДЯКУЄМО ЗА УВАГУ !!!</a:t>
            </a:r>
            <a:endParaRPr lang="uk-UA" sz="5400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898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51845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92D050"/>
                </a:solidFill>
              </a:rPr>
              <a:t>Ірландський </a:t>
            </a:r>
            <a:r>
              <a:rPr lang="uk-UA" sz="2000" b="1" dirty="0">
                <a:solidFill>
                  <a:srgbClr val="92D050"/>
                </a:solidFill>
              </a:rPr>
              <a:t>драматург, філософ і прозаїк, видатний критик свого часу і самий прославлений - після Шекспіра - драматург, що писав на англійській мові. Народився 26 липня 1856 в Дубліні. Його батько, зазнавши краху в бізнесі, пристрастився до алкоголю; матір, розчарувавшись в подружжі, захопилася співом. Шоу нічому не навчився в школах, які відвідував, але багато почерпнув з книг </a:t>
            </a:r>
            <a:r>
              <a:rPr lang="uk-UA" sz="2000" b="1" dirty="0" smtClean="0">
                <a:solidFill>
                  <a:srgbClr val="92D050"/>
                </a:solidFill>
              </a:rPr>
              <a:t>Ч.Діккенса</a:t>
            </a:r>
            <a:r>
              <a:rPr lang="uk-UA" sz="2000" b="1" dirty="0">
                <a:solidFill>
                  <a:srgbClr val="92D050"/>
                </a:solidFill>
              </a:rPr>
              <a:t>, У.Шекспіра, Д.</a:t>
            </a:r>
            <a:r>
              <a:rPr lang="uk-UA" sz="2000" b="1" dirty="0" err="1">
                <a:solidFill>
                  <a:srgbClr val="92D050"/>
                </a:solidFill>
              </a:rPr>
              <a:t>Беньяна</a:t>
            </a:r>
            <a:r>
              <a:rPr lang="uk-UA" sz="2000" b="1" dirty="0">
                <a:solidFill>
                  <a:srgbClr val="92D050"/>
                </a:solidFill>
              </a:rPr>
              <a:t>, Біблії, арабських казок Тисяча і одна ніч, а також слухаючи опери і ораторії, в яких співала мати, і споглядаючи картини в Ірландській національній галереї.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69" y="620688"/>
            <a:ext cx="3150154" cy="458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0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8864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 п'ятнадцятирічному віці Шоу влаштувався клерком у фірму з продажу земельних ділянок. Через рік він став касиром і займав цю посаду протягом чотирьох років. Не в силах пересилити огиду до такої роботи, він у двадцятирічному віці виїхав до Лондона до матері, яка після розлучення з чоловіком заробляла на життя уроками співів.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543">
            <a:off x="755576" y="1795245"/>
            <a:ext cx="2386186" cy="2933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2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40" y="21396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Шоу вже в молодості вирішив заробляти на життя літературною працею, і хоча розсилаються статті поверталися до нього з гнітючою регулярністю, він продовжував осаджувати редакції. Тільки одну його статтю взяли до друку, заплативши авторові п'ятнадцять шилінгів, - і це було все, що Шоу заробив пером за дев'ять років. За ці роки він написав п'ять романів, які відкинули всі англійські видавництва.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08466"/>
            <a:ext cx="63817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1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88" y="3069187"/>
            <a:ext cx="9073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У 1884 Шоу вступив в </a:t>
            </a: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Фабіанське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суспільство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незабаром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став одним з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найблискучіших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ораторів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Одночасно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удосконалював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свою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освіту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читальному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залі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Британського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музею, де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познайомився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письменником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У.Арчером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(1856-1924),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долучив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журналістики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Попрацювавши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якийсь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час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позаштатним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кореспондентом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Шоу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отримав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місце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музичного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критика в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одній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вечірніх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газет.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Після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шести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відданих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музичному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рецензуванню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Шоу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протягом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трьох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з половиною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працював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театральним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критиком у "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Сатердей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рівью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". За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цей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час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випустив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книги про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Х.Ібсене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Р.Вагнера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uk-UA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6610"/>
            <a:ext cx="3033300" cy="2414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3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29026"/>
            <a:ext cx="48600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Шоу писав п'єси, рецензії, виступав як вуличний оратор, пропагуючи соціалістичні ідеї, і, крім того, був членом муніципальної ради округу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</a:rPr>
              <a:t>Сент-Панкрас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, де він жив. Такі перевантаження призвели до різкого погіршення здоров'я, і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</a:rPr>
              <a:t>​​якби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 не турбота і догляд Шарлотти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</a:rPr>
              <a:t>Пейн-Таунзенд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, на якій він одружився в 1898, справа могла б скінчитися погано. Під час тривалої хвороби Шоу написав п'єси Цезаря і Клеопатру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Caesar and Cleopatra, 1899)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та Звернення капітана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</a:rPr>
              <a:t>Брасбаунда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Captain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Brassbound's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Conversion, 1900),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яке сам письменник називав "релігійним трактатом".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095229" cy="4304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8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51125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 досягнувши успіху на ниві комерційного театру, Шоу вирішив зробити драму провідником своєї філософії, опублікувавши в 1903 п'єсу Людина і надлюдина (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Man and Superman). </a:t>
            </a:r>
            <a:r>
              <a:rPr lang="uk-UA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Проте вже в наступному році прийшов його час. Молодий актор Х.</a:t>
            </a:r>
            <a:r>
              <a:rPr lang="uk-UA" sz="24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Гренвіл-Баркер</a:t>
            </a:r>
            <a:r>
              <a:rPr lang="uk-UA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(1877-1946) разом з підприємцем </a:t>
            </a:r>
            <a:r>
              <a:rPr lang="uk-UA" sz="24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Дж.Е.Ведренном</a:t>
            </a:r>
            <a:r>
              <a:rPr lang="uk-UA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прийняв керівництво лондонським театром "Корт" і відкрив сезон, успіх якого забезпечили старі і нові п'єси </a:t>
            </a:r>
            <a:r>
              <a:rPr lang="uk-UA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Шоу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27" y="2132856"/>
            <a:ext cx="3217540" cy="2134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11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35" y="3501008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C000"/>
                </a:solidFill>
              </a:rPr>
              <a:t>Тепер Шоу вирішив писати п'єси, цілком позбавлені дії. Перша з цих п'єс-дискусій, Одруження (</a:t>
            </a:r>
            <a:r>
              <a:rPr lang="en-US" sz="2000" b="1" dirty="0">
                <a:solidFill>
                  <a:srgbClr val="FFC000"/>
                </a:solidFill>
              </a:rPr>
              <a:t>Getting Married, 1908), </a:t>
            </a:r>
            <a:r>
              <a:rPr lang="uk-UA" sz="2000" b="1" dirty="0">
                <a:solidFill>
                  <a:srgbClr val="FFC000"/>
                </a:solidFill>
              </a:rPr>
              <a:t>мала деякий успіх серед інтелектуалів, друга, мезальянс (</a:t>
            </a:r>
            <a:r>
              <a:rPr lang="en-US" sz="2000" b="1" dirty="0">
                <a:solidFill>
                  <a:srgbClr val="FFC000"/>
                </a:solidFill>
              </a:rPr>
              <a:t>Misalliance, 1910), </a:t>
            </a:r>
            <a:r>
              <a:rPr lang="uk-UA" sz="2000" b="1" dirty="0">
                <a:solidFill>
                  <a:srgbClr val="FFC000"/>
                </a:solidFill>
              </a:rPr>
              <a:t>виявилася важкувата і для них. Здавшись, Шоу написав відверто касову дрібницю - Першу п'єсу </a:t>
            </a:r>
            <a:r>
              <a:rPr lang="uk-UA" sz="2000" b="1" dirty="0" err="1">
                <a:solidFill>
                  <a:srgbClr val="FFC000"/>
                </a:solidFill>
              </a:rPr>
              <a:t>Фанні</a:t>
            </a:r>
            <a:r>
              <a:rPr lang="uk-UA" sz="2000" b="1" dirty="0">
                <a:solidFill>
                  <a:srgbClr val="FFC000"/>
                </a:solidFill>
              </a:rPr>
              <a:t> (</a:t>
            </a:r>
            <a:r>
              <a:rPr lang="en-US" sz="2000" b="1" dirty="0">
                <a:solidFill>
                  <a:srgbClr val="FFC000"/>
                </a:solidFill>
              </a:rPr>
              <a:t>Fanny's First Play, 1911), </a:t>
            </a:r>
            <a:r>
              <a:rPr lang="uk-UA" sz="2000" b="1" dirty="0">
                <a:solidFill>
                  <a:srgbClr val="FFC000"/>
                </a:solidFill>
              </a:rPr>
              <a:t>яка протягом майже двох років йшла на сцені невеликого театру. Потім, немов відіграючись за цю поступку смаку натовпу, Шоу створив справжній шедевр - </a:t>
            </a:r>
            <a:r>
              <a:rPr lang="uk-UA" sz="2000" b="1" dirty="0" err="1">
                <a:solidFill>
                  <a:srgbClr val="FFC000"/>
                </a:solidFill>
              </a:rPr>
              <a:t>Андрокл</a:t>
            </a:r>
            <a:r>
              <a:rPr lang="uk-UA" sz="2000" b="1" dirty="0">
                <a:solidFill>
                  <a:srgbClr val="FFC000"/>
                </a:solidFill>
              </a:rPr>
              <a:t> і лева (</a:t>
            </a:r>
            <a:r>
              <a:rPr lang="en-US" sz="2000" b="1" dirty="0" err="1">
                <a:solidFill>
                  <a:srgbClr val="FFC000"/>
                </a:solidFill>
              </a:rPr>
              <a:t>Androcles</a:t>
            </a:r>
            <a:r>
              <a:rPr lang="en-US" sz="2000" b="1" dirty="0">
                <a:solidFill>
                  <a:srgbClr val="FFC000"/>
                </a:solidFill>
              </a:rPr>
              <a:t> and the Lion, </a:t>
            </a:r>
            <a:r>
              <a:rPr lang="en-US" sz="2000" b="1" dirty="0" smtClean="0">
                <a:solidFill>
                  <a:srgbClr val="FFC000"/>
                </a:solidFill>
              </a:rPr>
              <a:t>1913</a:t>
            </a:r>
            <a:r>
              <a:rPr lang="uk-UA" sz="2000" b="1" dirty="0" smtClean="0">
                <a:solidFill>
                  <a:srgbClr val="FFC000"/>
                </a:solidFill>
              </a:rPr>
              <a:t>.</a:t>
            </a:r>
            <a:endParaRPr lang="uk-UA" sz="2000" b="1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21" y="188640"/>
            <a:ext cx="2459619" cy="30696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30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9108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Під час Першої світової війни Шоу був виключно непопулярною фігурою. Преса, публіка, колеги обсипали його образами, а він тим часом незворушно закінчив п'єсу Дім, де розбиваються серця (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Heartbreak House, 1921) </a:t>
            </a:r>
            <a:r>
              <a:rPr lang="uk-U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і готував свій заповіт людському роду - Назад, до </a:t>
            </a:r>
            <a:r>
              <a:rPr lang="uk-UA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Мафусаїла</a:t>
            </a:r>
            <a:r>
              <a:rPr lang="uk-U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Back to Methuselah, 1923), </a:t>
            </a:r>
            <a:r>
              <a:rPr lang="uk-U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 зодягнув у драматургічну форму свої еволюціоністські ідеї. У 1924 слава повернулася до письменника, він знайшов світове визнання драмою Свята Іоанна (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Saint Joan). </a:t>
            </a:r>
            <a:r>
              <a:rPr lang="uk-U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очах Шоу Жанна д </a:t>
            </a:r>
            <a:r>
              <a:rPr lang="uk-UA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`Арк</a:t>
            </a:r>
            <a:r>
              <a:rPr lang="uk-U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Провісниця протестантизму і націоналізму, і тому цілком закономірний вирок, винесений їй середньовічною церквою і феодальною системою. У 1925 Шоу була присуджена Нобелівська премія з літератури, від отримання якої він відмовився.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3666"/>
            <a:ext cx="1905000" cy="308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3666"/>
            <a:ext cx="2282232" cy="315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8350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20</TotalTime>
  <Words>886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Autumn</vt:lpstr>
      <vt:lpstr>Джордж Бернард Шоу          (1856-1950)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Джордж Бернард Шоу          (1856-1950)</dc:title>
  <dc:creator>Таня</dc:creator>
  <cp:lastModifiedBy>Таня</cp:lastModifiedBy>
  <cp:revision>5</cp:revision>
  <dcterms:created xsi:type="dcterms:W3CDTF">2014-09-06T18:10:22Z</dcterms:created>
  <dcterms:modified xsi:type="dcterms:W3CDTF">2014-09-06T18:42:27Z</dcterms:modified>
</cp:coreProperties>
</file>