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61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4" r:id="rId23"/>
    <p:sldId id="281" r:id="rId24"/>
    <p:sldId id="282" r:id="rId25"/>
    <p:sldId id="283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A35A7-48DF-4B1A-9CC3-C783775D0AEE}" type="doc">
      <dgm:prSet loTypeId="urn:microsoft.com/office/officeart/2008/layout/BendingPictureBlocks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9C2135-364D-425A-8CFD-6EBD90BBE0A1}">
      <dgm:prSet phldrT="[Текст]"/>
      <dgm:spPr/>
      <dgm:t>
        <a:bodyPr/>
        <a:lstStyle/>
        <a:p>
          <a:r>
            <a:rPr lang="uk-UA" dirty="0" smtClean="0"/>
            <a:t>Берлін</a:t>
          </a:r>
          <a:endParaRPr lang="ru-RU" dirty="0"/>
        </a:p>
      </dgm:t>
    </dgm:pt>
    <dgm:pt modelId="{5A9EED11-5ADD-4CA2-BB93-A64805BFEC60}" type="parTrans" cxnId="{3285B09A-830C-4016-A39F-ED2A02EC3D49}">
      <dgm:prSet/>
      <dgm:spPr/>
      <dgm:t>
        <a:bodyPr/>
        <a:lstStyle/>
        <a:p>
          <a:endParaRPr lang="ru-RU"/>
        </a:p>
      </dgm:t>
    </dgm:pt>
    <dgm:pt modelId="{0F60245F-DC1D-40BD-9CD0-E7E0896114F0}" type="sibTrans" cxnId="{3285B09A-830C-4016-A39F-ED2A02EC3D49}">
      <dgm:prSet/>
      <dgm:spPr/>
      <dgm:t>
        <a:bodyPr/>
        <a:lstStyle/>
        <a:p>
          <a:endParaRPr lang="ru-RU"/>
        </a:p>
      </dgm:t>
    </dgm:pt>
    <dgm:pt modelId="{E81B2E45-D1D6-4ECA-B535-4224376346B6}">
      <dgm:prSet phldrT="[Текст]"/>
      <dgm:spPr/>
      <dgm:t>
        <a:bodyPr/>
        <a:lstStyle/>
        <a:p>
          <a:r>
            <a:rPr lang="uk-UA" dirty="0" smtClean="0"/>
            <a:t>Берлін</a:t>
          </a:r>
          <a:endParaRPr lang="ru-RU" dirty="0"/>
        </a:p>
      </dgm:t>
    </dgm:pt>
    <dgm:pt modelId="{41EE82A4-E9B3-4B01-874E-773EDDFBCC52}" type="parTrans" cxnId="{57B98295-AB3B-4B8A-877B-B608585BB56F}">
      <dgm:prSet/>
      <dgm:spPr/>
      <dgm:t>
        <a:bodyPr/>
        <a:lstStyle/>
        <a:p>
          <a:endParaRPr lang="ru-RU"/>
        </a:p>
      </dgm:t>
    </dgm:pt>
    <dgm:pt modelId="{C63729CC-902B-4CAC-A388-6E3EC870B867}" type="sibTrans" cxnId="{57B98295-AB3B-4B8A-877B-B608585BB56F}">
      <dgm:prSet/>
      <dgm:spPr/>
      <dgm:t>
        <a:bodyPr/>
        <a:lstStyle/>
        <a:p>
          <a:endParaRPr lang="ru-RU"/>
        </a:p>
      </dgm:t>
    </dgm:pt>
    <dgm:pt modelId="{1DB1FBF7-650C-40A5-B7DF-EBF9E42F54F2}">
      <dgm:prSet phldrT="[Текст]"/>
      <dgm:spPr/>
      <dgm:t>
        <a:bodyPr/>
        <a:lstStyle/>
        <a:p>
          <a:r>
            <a:rPr lang="uk-UA" dirty="0" smtClean="0"/>
            <a:t>Берлін</a:t>
          </a:r>
          <a:endParaRPr lang="ru-RU" dirty="0"/>
        </a:p>
      </dgm:t>
    </dgm:pt>
    <dgm:pt modelId="{91BDDBC3-D179-4794-AFC2-31A70C71DBF1}" type="parTrans" cxnId="{0F0FA3B5-A8DC-463A-8BF8-29B28510EDC0}">
      <dgm:prSet/>
      <dgm:spPr/>
      <dgm:t>
        <a:bodyPr/>
        <a:lstStyle/>
        <a:p>
          <a:endParaRPr lang="ru-RU"/>
        </a:p>
      </dgm:t>
    </dgm:pt>
    <dgm:pt modelId="{B48D1D02-3DBC-4961-9F67-310E0A363B91}" type="sibTrans" cxnId="{0F0FA3B5-A8DC-463A-8BF8-29B28510EDC0}">
      <dgm:prSet/>
      <dgm:spPr/>
      <dgm:t>
        <a:bodyPr/>
        <a:lstStyle/>
        <a:p>
          <a:endParaRPr lang="ru-RU"/>
        </a:p>
      </dgm:t>
    </dgm:pt>
    <dgm:pt modelId="{9314A521-80C4-4B10-AFA6-BF97E96EB333}" type="pres">
      <dgm:prSet presAssocID="{3C1A35A7-48DF-4B1A-9CC3-C783775D0AE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595BF13-8938-41CC-89A6-C6B8CFAE0BC1}" type="pres">
      <dgm:prSet presAssocID="{499C2135-364D-425A-8CFD-6EBD90BBE0A1}" presName="composite" presStyleCnt="0"/>
      <dgm:spPr/>
    </dgm:pt>
    <dgm:pt modelId="{E150E692-C897-4384-81B8-EDD62CD870EA}" type="pres">
      <dgm:prSet presAssocID="{499C2135-364D-425A-8CFD-6EBD90BBE0A1}" presName="rect1" presStyleLbl="bgImgPlace1" presStyleIdx="0" presStyleCnt="3" custLinFactNeighborX="-1822" custLinFactNeighborY="-24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7AD529A8-9430-45AC-A18B-EA470E22E249}" type="pres">
      <dgm:prSet presAssocID="{499C2135-364D-425A-8CFD-6EBD90BBE0A1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BC1FA-18FF-4C28-89B6-B992896FC9E4}" type="pres">
      <dgm:prSet presAssocID="{0F60245F-DC1D-40BD-9CD0-E7E0896114F0}" presName="sibTrans" presStyleCnt="0"/>
      <dgm:spPr/>
    </dgm:pt>
    <dgm:pt modelId="{C4A148BF-80B0-418F-82D9-35C005FCA07D}" type="pres">
      <dgm:prSet presAssocID="{E81B2E45-D1D6-4ECA-B535-4224376346B6}" presName="composite" presStyleCnt="0"/>
      <dgm:spPr/>
    </dgm:pt>
    <dgm:pt modelId="{45C8CD27-D631-4284-9E03-D149FD711F4C}" type="pres">
      <dgm:prSet presAssocID="{E81B2E45-D1D6-4ECA-B535-4224376346B6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3FFF904-E681-4C23-A410-DFED23DAC155}" type="pres">
      <dgm:prSet presAssocID="{E81B2E45-D1D6-4ECA-B535-4224376346B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B25F9-2038-4224-9D5F-F48429273B72}" type="pres">
      <dgm:prSet presAssocID="{C63729CC-902B-4CAC-A388-6E3EC870B867}" presName="sibTrans" presStyleCnt="0"/>
      <dgm:spPr/>
    </dgm:pt>
    <dgm:pt modelId="{ACE5CEE8-CA5B-474C-8920-B35AA0541096}" type="pres">
      <dgm:prSet presAssocID="{1DB1FBF7-650C-40A5-B7DF-EBF9E42F54F2}" presName="composite" presStyleCnt="0"/>
      <dgm:spPr/>
    </dgm:pt>
    <dgm:pt modelId="{6A63F3B5-501B-4B57-9B92-9F45307319A2}" type="pres">
      <dgm:prSet presAssocID="{1DB1FBF7-650C-40A5-B7DF-EBF9E42F54F2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262B4653-4C62-4AA0-A221-B93958E9ECAD}" type="pres">
      <dgm:prSet presAssocID="{1DB1FBF7-650C-40A5-B7DF-EBF9E42F54F2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381BC-A659-4D44-88C0-AF5465278E91}" type="presOf" srcId="{1DB1FBF7-650C-40A5-B7DF-EBF9E42F54F2}" destId="{262B4653-4C62-4AA0-A221-B93958E9ECAD}" srcOrd="0" destOrd="0" presId="urn:microsoft.com/office/officeart/2008/layout/BendingPictureBlocks"/>
    <dgm:cxn modelId="{0F0FA3B5-A8DC-463A-8BF8-29B28510EDC0}" srcId="{3C1A35A7-48DF-4B1A-9CC3-C783775D0AEE}" destId="{1DB1FBF7-650C-40A5-B7DF-EBF9E42F54F2}" srcOrd="2" destOrd="0" parTransId="{91BDDBC3-D179-4794-AFC2-31A70C71DBF1}" sibTransId="{B48D1D02-3DBC-4961-9F67-310E0A363B91}"/>
    <dgm:cxn modelId="{A47FB7C4-42E7-418E-9FA6-3241A9EE83BE}" type="presOf" srcId="{E81B2E45-D1D6-4ECA-B535-4224376346B6}" destId="{73FFF904-E681-4C23-A410-DFED23DAC155}" srcOrd="0" destOrd="0" presId="urn:microsoft.com/office/officeart/2008/layout/BendingPictureBlocks"/>
    <dgm:cxn modelId="{9C01B3C9-C50B-4883-B1D4-17DCB1950118}" type="presOf" srcId="{499C2135-364D-425A-8CFD-6EBD90BBE0A1}" destId="{7AD529A8-9430-45AC-A18B-EA470E22E249}" srcOrd="0" destOrd="0" presId="urn:microsoft.com/office/officeart/2008/layout/BendingPictureBlocks"/>
    <dgm:cxn modelId="{57B98295-AB3B-4B8A-877B-B608585BB56F}" srcId="{3C1A35A7-48DF-4B1A-9CC3-C783775D0AEE}" destId="{E81B2E45-D1D6-4ECA-B535-4224376346B6}" srcOrd="1" destOrd="0" parTransId="{41EE82A4-E9B3-4B01-874E-773EDDFBCC52}" sibTransId="{C63729CC-902B-4CAC-A388-6E3EC870B867}"/>
    <dgm:cxn modelId="{3285B09A-830C-4016-A39F-ED2A02EC3D49}" srcId="{3C1A35A7-48DF-4B1A-9CC3-C783775D0AEE}" destId="{499C2135-364D-425A-8CFD-6EBD90BBE0A1}" srcOrd="0" destOrd="0" parTransId="{5A9EED11-5ADD-4CA2-BB93-A64805BFEC60}" sibTransId="{0F60245F-DC1D-40BD-9CD0-E7E0896114F0}"/>
    <dgm:cxn modelId="{31C25E29-09F3-44BB-99BE-FBF45114A50D}" type="presOf" srcId="{3C1A35A7-48DF-4B1A-9CC3-C783775D0AEE}" destId="{9314A521-80C4-4B10-AFA6-BF97E96EB333}" srcOrd="0" destOrd="0" presId="urn:microsoft.com/office/officeart/2008/layout/BendingPictureBlocks"/>
    <dgm:cxn modelId="{5B41C416-EF98-44D1-B75E-DF42B31C020A}" type="presParOf" srcId="{9314A521-80C4-4B10-AFA6-BF97E96EB333}" destId="{A595BF13-8938-41CC-89A6-C6B8CFAE0BC1}" srcOrd="0" destOrd="0" presId="urn:microsoft.com/office/officeart/2008/layout/BendingPictureBlocks"/>
    <dgm:cxn modelId="{10434691-0C04-49F1-A7ED-4B888A24D340}" type="presParOf" srcId="{A595BF13-8938-41CC-89A6-C6B8CFAE0BC1}" destId="{E150E692-C897-4384-81B8-EDD62CD870EA}" srcOrd="0" destOrd="0" presId="urn:microsoft.com/office/officeart/2008/layout/BendingPictureBlocks"/>
    <dgm:cxn modelId="{6DF7EAC6-2F94-4BD4-BC10-B9EC38F3CA16}" type="presParOf" srcId="{A595BF13-8938-41CC-89A6-C6B8CFAE0BC1}" destId="{7AD529A8-9430-45AC-A18B-EA470E22E249}" srcOrd="1" destOrd="0" presId="urn:microsoft.com/office/officeart/2008/layout/BendingPictureBlocks"/>
    <dgm:cxn modelId="{CED64D10-C74E-4473-820A-DD40E0FAAE8D}" type="presParOf" srcId="{9314A521-80C4-4B10-AFA6-BF97E96EB333}" destId="{A09BC1FA-18FF-4C28-89B6-B992896FC9E4}" srcOrd="1" destOrd="0" presId="urn:microsoft.com/office/officeart/2008/layout/BendingPictureBlocks"/>
    <dgm:cxn modelId="{2CA6342A-49E5-4CDA-A744-9026320CA8B2}" type="presParOf" srcId="{9314A521-80C4-4B10-AFA6-BF97E96EB333}" destId="{C4A148BF-80B0-418F-82D9-35C005FCA07D}" srcOrd="2" destOrd="0" presId="urn:microsoft.com/office/officeart/2008/layout/BendingPictureBlocks"/>
    <dgm:cxn modelId="{D13FD4B3-F814-453F-A7E3-46C22A565C56}" type="presParOf" srcId="{C4A148BF-80B0-418F-82D9-35C005FCA07D}" destId="{45C8CD27-D631-4284-9E03-D149FD711F4C}" srcOrd="0" destOrd="0" presId="urn:microsoft.com/office/officeart/2008/layout/BendingPictureBlocks"/>
    <dgm:cxn modelId="{A4BFCE3B-1571-4924-B154-0E4F1DE84D3D}" type="presParOf" srcId="{C4A148BF-80B0-418F-82D9-35C005FCA07D}" destId="{73FFF904-E681-4C23-A410-DFED23DAC155}" srcOrd="1" destOrd="0" presId="urn:microsoft.com/office/officeart/2008/layout/BendingPictureBlocks"/>
    <dgm:cxn modelId="{E8CFAF6E-5A1D-43D1-827C-86F89C6C65AB}" type="presParOf" srcId="{9314A521-80C4-4B10-AFA6-BF97E96EB333}" destId="{951B25F9-2038-4224-9D5F-F48429273B72}" srcOrd="3" destOrd="0" presId="urn:microsoft.com/office/officeart/2008/layout/BendingPictureBlocks"/>
    <dgm:cxn modelId="{233FB4B7-D49E-4192-93BA-E86900E867F6}" type="presParOf" srcId="{9314A521-80C4-4B10-AFA6-BF97E96EB333}" destId="{ACE5CEE8-CA5B-474C-8920-B35AA0541096}" srcOrd="4" destOrd="0" presId="urn:microsoft.com/office/officeart/2008/layout/BendingPictureBlocks"/>
    <dgm:cxn modelId="{202DE557-B705-4D50-9541-04AD2D68BA64}" type="presParOf" srcId="{ACE5CEE8-CA5B-474C-8920-B35AA0541096}" destId="{6A63F3B5-501B-4B57-9B92-9F45307319A2}" srcOrd="0" destOrd="0" presId="urn:microsoft.com/office/officeart/2008/layout/BendingPictureBlocks"/>
    <dgm:cxn modelId="{D1A1F1A1-22A1-4397-A977-02AF77DEA4D9}" type="presParOf" srcId="{ACE5CEE8-CA5B-474C-8920-B35AA0541096}" destId="{262B4653-4C62-4AA0-A221-B93958E9ECAD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E49E1-DBA7-4C71-9369-A5E689AA5B2A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08E638-06E9-4261-8A15-ADA56962F5F2}">
      <dgm:prSet phldrT="[Текст]"/>
      <dgm:spPr/>
      <dgm:t>
        <a:bodyPr/>
        <a:lstStyle/>
        <a:p>
          <a:r>
            <a:rPr lang="uk-UA" dirty="0" err="1" smtClean="0"/>
            <a:t>Арко</a:t>
          </a:r>
          <a:endParaRPr lang="ru-RU" dirty="0"/>
        </a:p>
      </dgm:t>
    </dgm:pt>
    <dgm:pt modelId="{C6E788CF-4F4D-47DC-9463-03BEBBCDE756}" type="parTrans" cxnId="{49EF16DE-FBEF-4306-8C58-0572C8EA57FB}">
      <dgm:prSet/>
      <dgm:spPr/>
      <dgm:t>
        <a:bodyPr/>
        <a:lstStyle/>
        <a:p>
          <a:endParaRPr lang="ru-RU"/>
        </a:p>
      </dgm:t>
    </dgm:pt>
    <dgm:pt modelId="{69073AEB-6618-40D1-9AEE-5A3D32251AE2}" type="sibTrans" cxnId="{49EF16DE-FBEF-4306-8C58-0572C8EA57FB}">
      <dgm:prSet/>
      <dgm:spPr/>
      <dgm:t>
        <a:bodyPr/>
        <a:lstStyle/>
        <a:p>
          <a:endParaRPr lang="ru-RU"/>
        </a:p>
      </dgm:t>
    </dgm:pt>
    <dgm:pt modelId="{09811356-497F-41A6-9DD5-9A232D23383B}">
      <dgm:prSet phldrT="[Текст]"/>
      <dgm:spPr/>
      <dgm:t>
        <a:bodyPr/>
        <a:lstStyle/>
        <a:p>
          <a:r>
            <a:rPr lang="uk-UA" dirty="0" smtClean="0"/>
            <a:t>Італія</a:t>
          </a:r>
          <a:endParaRPr lang="ru-RU" dirty="0"/>
        </a:p>
      </dgm:t>
    </dgm:pt>
    <dgm:pt modelId="{E7942009-AC1B-4092-AA4A-4C1F3CA30806}" type="parTrans" cxnId="{E7CCA2C4-EFC7-45F8-B2C6-D77F46639497}">
      <dgm:prSet/>
      <dgm:spPr/>
      <dgm:t>
        <a:bodyPr/>
        <a:lstStyle/>
        <a:p>
          <a:endParaRPr lang="ru-RU"/>
        </a:p>
      </dgm:t>
    </dgm:pt>
    <dgm:pt modelId="{2E9FA549-6E9B-406D-9A48-79ABE76CF182}" type="sibTrans" cxnId="{E7CCA2C4-EFC7-45F8-B2C6-D77F46639497}">
      <dgm:prSet/>
      <dgm:spPr/>
      <dgm:t>
        <a:bodyPr/>
        <a:lstStyle/>
        <a:p>
          <a:endParaRPr lang="ru-RU"/>
        </a:p>
      </dgm:t>
    </dgm:pt>
    <dgm:pt modelId="{CCA16524-D389-42F0-806F-B844FB379785}">
      <dgm:prSet phldrT="[Текст]"/>
      <dgm:spPr/>
      <dgm:t>
        <a:bodyPr/>
        <a:lstStyle/>
        <a:p>
          <a:r>
            <a:rPr lang="uk-UA" dirty="0" smtClean="0"/>
            <a:t>Рим</a:t>
          </a:r>
          <a:endParaRPr lang="ru-RU" dirty="0"/>
        </a:p>
      </dgm:t>
    </dgm:pt>
    <dgm:pt modelId="{7F34843C-B092-4338-A52E-4E88DEA46397}" type="parTrans" cxnId="{DE1B3863-BD59-46CE-AC2F-45E9D6965290}">
      <dgm:prSet/>
      <dgm:spPr/>
      <dgm:t>
        <a:bodyPr/>
        <a:lstStyle/>
        <a:p>
          <a:endParaRPr lang="ru-RU"/>
        </a:p>
      </dgm:t>
    </dgm:pt>
    <dgm:pt modelId="{149201A9-63BB-4899-A6C8-CCC9358997B0}" type="sibTrans" cxnId="{DE1B3863-BD59-46CE-AC2F-45E9D6965290}">
      <dgm:prSet/>
      <dgm:spPr/>
      <dgm:t>
        <a:bodyPr/>
        <a:lstStyle/>
        <a:p>
          <a:endParaRPr lang="ru-RU"/>
        </a:p>
      </dgm:t>
    </dgm:pt>
    <dgm:pt modelId="{A743946B-ACCE-43B2-BDB2-8CAEB2F2332A}" type="pres">
      <dgm:prSet presAssocID="{992E49E1-DBA7-4C71-9369-A5E689AA5B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546921-07A8-4911-BB74-EF3AB6C70334}" type="pres">
      <dgm:prSet presAssocID="{5708E638-06E9-4261-8A15-ADA56962F5F2}" presName="composite" presStyleCnt="0"/>
      <dgm:spPr/>
    </dgm:pt>
    <dgm:pt modelId="{ED4D1CC9-FEB0-45A7-A765-142675C3716B}" type="pres">
      <dgm:prSet presAssocID="{5708E638-06E9-4261-8A15-ADA56962F5F2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06D012E-7146-46D0-9BB0-256D3423AD9C}" type="pres">
      <dgm:prSet presAssocID="{5708E638-06E9-4261-8A15-ADA56962F5F2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1C9AB-45F1-4456-A3EB-83A9198AEAF4}" type="pres">
      <dgm:prSet presAssocID="{69073AEB-6618-40D1-9AEE-5A3D32251AE2}" presName="sibTrans" presStyleCnt="0"/>
      <dgm:spPr/>
    </dgm:pt>
    <dgm:pt modelId="{45E9A179-9868-4C6C-887E-AEC3B32A8724}" type="pres">
      <dgm:prSet presAssocID="{09811356-497F-41A6-9DD5-9A232D23383B}" presName="composite" presStyleCnt="0"/>
      <dgm:spPr/>
    </dgm:pt>
    <dgm:pt modelId="{F567402F-C071-491F-9972-0FC9C48A8D07}" type="pres">
      <dgm:prSet presAssocID="{09811356-497F-41A6-9DD5-9A232D23383B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CEF20A1-D833-4814-B79F-E6F9C9AB9F42}" type="pres">
      <dgm:prSet presAssocID="{09811356-497F-41A6-9DD5-9A232D23383B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B6AE7-B2C0-4912-AD9E-1E93D0C22B09}" type="pres">
      <dgm:prSet presAssocID="{2E9FA549-6E9B-406D-9A48-79ABE76CF182}" presName="sibTrans" presStyleCnt="0"/>
      <dgm:spPr/>
    </dgm:pt>
    <dgm:pt modelId="{779D5925-7B35-4BAD-A5A6-090EF5A10A78}" type="pres">
      <dgm:prSet presAssocID="{CCA16524-D389-42F0-806F-B844FB379785}" presName="composite" presStyleCnt="0"/>
      <dgm:spPr/>
    </dgm:pt>
    <dgm:pt modelId="{42DC2E3B-C0AD-4621-ACC9-5195D50E34C5}" type="pres">
      <dgm:prSet presAssocID="{CCA16524-D389-42F0-806F-B844FB379785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72AEA6E-F3CA-4D0F-A592-1396E7670D44}" type="pres">
      <dgm:prSet presAssocID="{CCA16524-D389-42F0-806F-B844FB379785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CA2C4-EFC7-45F8-B2C6-D77F46639497}" srcId="{992E49E1-DBA7-4C71-9369-A5E689AA5B2A}" destId="{09811356-497F-41A6-9DD5-9A232D23383B}" srcOrd="1" destOrd="0" parTransId="{E7942009-AC1B-4092-AA4A-4C1F3CA30806}" sibTransId="{2E9FA549-6E9B-406D-9A48-79ABE76CF182}"/>
    <dgm:cxn modelId="{20E3865F-691F-4952-95CB-BABE4923D712}" type="presOf" srcId="{CCA16524-D389-42F0-806F-B844FB379785}" destId="{F72AEA6E-F3CA-4D0F-A592-1396E7670D44}" srcOrd="0" destOrd="0" presId="urn:microsoft.com/office/officeart/2008/layout/BendingPictureCaptionList"/>
    <dgm:cxn modelId="{BD38ADEF-2685-49FE-B119-1C0E7D13B2D6}" type="presOf" srcId="{5708E638-06E9-4261-8A15-ADA56962F5F2}" destId="{906D012E-7146-46D0-9BB0-256D3423AD9C}" srcOrd="0" destOrd="0" presId="urn:microsoft.com/office/officeart/2008/layout/BendingPictureCaptionList"/>
    <dgm:cxn modelId="{C0849B69-0F76-409E-A895-047D7C6A5F2A}" type="presOf" srcId="{992E49E1-DBA7-4C71-9369-A5E689AA5B2A}" destId="{A743946B-ACCE-43B2-BDB2-8CAEB2F2332A}" srcOrd="0" destOrd="0" presId="urn:microsoft.com/office/officeart/2008/layout/BendingPictureCaptionList"/>
    <dgm:cxn modelId="{49EF16DE-FBEF-4306-8C58-0572C8EA57FB}" srcId="{992E49E1-DBA7-4C71-9369-A5E689AA5B2A}" destId="{5708E638-06E9-4261-8A15-ADA56962F5F2}" srcOrd="0" destOrd="0" parTransId="{C6E788CF-4F4D-47DC-9463-03BEBBCDE756}" sibTransId="{69073AEB-6618-40D1-9AEE-5A3D32251AE2}"/>
    <dgm:cxn modelId="{DE1B3863-BD59-46CE-AC2F-45E9D6965290}" srcId="{992E49E1-DBA7-4C71-9369-A5E689AA5B2A}" destId="{CCA16524-D389-42F0-806F-B844FB379785}" srcOrd="2" destOrd="0" parTransId="{7F34843C-B092-4338-A52E-4E88DEA46397}" sibTransId="{149201A9-63BB-4899-A6C8-CCC9358997B0}"/>
    <dgm:cxn modelId="{CBA8EB2B-379B-48EA-B714-EC1BD254C88F}" type="presOf" srcId="{09811356-497F-41A6-9DD5-9A232D23383B}" destId="{3CEF20A1-D833-4814-B79F-E6F9C9AB9F42}" srcOrd="0" destOrd="0" presId="urn:microsoft.com/office/officeart/2008/layout/BendingPictureCaptionList"/>
    <dgm:cxn modelId="{D2832F5D-F9F9-4EB7-B776-B059915C29C8}" type="presParOf" srcId="{A743946B-ACCE-43B2-BDB2-8CAEB2F2332A}" destId="{C0546921-07A8-4911-BB74-EF3AB6C70334}" srcOrd="0" destOrd="0" presId="urn:microsoft.com/office/officeart/2008/layout/BendingPictureCaptionList"/>
    <dgm:cxn modelId="{D089472C-B843-4EBA-83CF-CD821464CBAB}" type="presParOf" srcId="{C0546921-07A8-4911-BB74-EF3AB6C70334}" destId="{ED4D1CC9-FEB0-45A7-A765-142675C3716B}" srcOrd="0" destOrd="0" presId="urn:microsoft.com/office/officeart/2008/layout/BendingPictureCaptionList"/>
    <dgm:cxn modelId="{F8F33453-6C37-4D65-8CEF-F777B2E9A801}" type="presParOf" srcId="{C0546921-07A8-4911-BB74-EF3AB6C70334}" destId="{906D012E-7146-46D0-9BB0-256D3423AD9C}" srcOrd="1" destOrd="0" presId="urn:microsoft.com/office/officeart/2008/layout/BendingPictureCaptionList"/>
    <dgm:cxn modelId="{1D7F4191-B2EA-4596-989B-5FEEFCC990CD}" type="presParOf" srcId="{A743946B-ACCE-43B2-BDB2-8CAEB2F2332A}" destId="{6B91C9AB-45F1-4456-A3EB-83A9198AEAF4}" srcOrd="1" destOrd="0" presId="urn:microsoft.com/office/officeart/2008/layout/BendingPictureCaptionList"/>
    <dgm:cxn modelId="{A7C65FBD-EADE-4301-9A97-9EC7D7CEEB9C}" type="presParOf" srcId="{A743946B-ACCE-43B2-BDB2-8CAEB2F2332A}" destId="{45E9A179-9868-4C6C-887E-AEC3B32A8724}" srcOrd="2" destOrd="0" presId="urn:microsoft.com/office/officeart/2008/layout/BendingPictureCaptionList"/>
    <dgm:cxn modelId="{54FD9A50-D125-43DA-980D-78F7AA73374F}" type="presParOf" srcId="{45E9A179-9868-4C6C-887E-AEC3B32A8724}" destId="{F567402F-C071-491F-9972-0FC9C48A8D07}" srcOrd="0" destOrd="0" presId="urn:microsoft.com/office/officeart/2008/layout/BendingPictureCaptionList"/>
    <dgm:cxn modelId="{95027ED0-F20A-4E23-BECC-66C7494D70C4}" type="presParOf" srcId="{45E9A179-9868-4C6C-887E-AEC3B32A8724}" destId="{3CEF20A1-D833-4814-B79F-E6F9C9AB9F42}" srcOrd="1" destOrd="0" presId="urn:microsoft.com/office/officeart/2008/layout/BendingPictureCaptionList"/>
    <dgm:cxn modelId="{25A62531-9338-4317-B443-B37A2801A25C}" type="presParOf" srcId="{A743946B-ACCE-43B2-BDB2-8CAEB2F2332A}" destId="{101B6AE7-B2C0-4912-AD9E-1E93D0C22B09}" srcOrd="3" destOrd="0" presId="urn:microsoft.com/office/officeart/2008/layout/BendingPictureCaptionList"/>
    <dgm:cxn modelId="{F37C5F41-D96F-430A-B865-8351B39D1C18}" type="presParOf" srcId="{A743946B-ACCE-43B2-BDB2-8CAEB2F2332A}" destId="{779D5925-7B35-4BAD-A5A6-090EF5A10A78}" srcOrd="4" destOrd="0" presId="urn:microsoft.com/office/officeart/2008/layout/BendingPictureCaptionList"/>
    <dgm:cxn modelId="{9D74279B-1F32-4A3E-AE73-0D1CBC6CBC52}" type="presParOf" srcId="{779D5925-7B35-4BAD-A5A6-090EF5A10A78}" destId="{42DC2E3B-C0AD-4621-ACC9-5195D50E34C5}" srcOrd="0" destOrd="0" presId="urn:microsoft.com/office/officeart/2008/layout/BendingPictureCaptionList"/>
    <dgm:cxn modelId="{89C3EAD8-E71E-4D04-88A0-052E4FB635B1}" type="presParOf" srcId="{779D5925-7B35-4BAD-A5A6-090EF5A10A78}" destId="{F72AEA6E-F3CA-4D0F-A592-1396E7670D4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76576E-DEFA-48D8-9378-0F942C9EADD3}" type="doc">
      <dgm:prSet loTypeId="urn:microsoft.com/office/officeart/2008/layout/BendingPictureCaption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3469963-C23E-4B57-A472-8B7794FE274E}">
      <dgm:prSet phldrT="[Текст]"/>
      <dgm:spPr/>
      <dgm:t>
        <a:bodyPr/>
        <a:lstStyle/>
        <a:p>
          <a:r>
            <a:rPr lang="uk-UA" dirty="0" smtClean="0"/>
            <a:t>Прага</a:t>
          </a:r>
          <a:endParaRPr lang="ru-RU" dirty="0"/>
        </a:p>
      </dgm:t>
    </dgm:pt>
    <dgm:pt modelId="{90AF4838-0229-42EB-B5EA-51E6B43A546D}" type="parTrans" cxnId="{4CC47EF9-AA38-4A20-BFD0-335BB6E295B7}">
      <dgm:prSet/>
      <dgm:spPr/>
      <dgm:t>
        <a:bodyPr/>
        <a:lstStyle/>
        <a:p>
          <a:endParaRPr lang="ru-RU"/>
        </a:p>
      </dgm:t>
    </dgm:pt>
    <dgm:pt modelId="{BF34A309-4EEC-42EA-8197-3BF8CD21F12D}" type="sibTrans" cxnId="{4CC47EF9-AA38-4A20-BFD0-335BB6E295B7}">
      <dgm:prSet/>
      <dgm:spPr/>
      <dgm:t>
        <a:bodyPr/>
        <a:lstStyle/>
        <a:p>
          <a:endParaRPr lang="ru-RU"/>
        </a:p>
      </dgm:t>
    </dgm:pt>
    <dgm:pt modelId="{EFB3CF4F-9A4F-439C-AD84-1E688E8ECE29}" type="pres">
      <dgm:prSet presAssocID="{8F76576E-DEFA-48D8-9378-0F942C9EADD3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D8F8AAF8-8242-4525-9339-9A8BED6CC765}" type="pres">
      <dgm:prSet presAssocID="{03469963-C23E-4B57-A472-8B7794FE274E}" presName="composite" presStyleCnt="0"/>
      <dgm:spPr/>
    </dgm:pt>
    <dgm:pt modelId="{A181699F-66B2-46E8-9751-F7AE88816813}" type="pres">
      <dgm:prSet presAssocID="{03469963-C23E-4B57-A472-8B7794FE274E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B253068-E75B-4B53-AC9F-52B92D3720C8}" type="pres">
      <dgm:prSet presAssocID="{03469963-C23E-4B57-A472-8B7794FE274E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2E0DD-BA7C-48E1-B935-2A33D88A1AC7}" type="presOf" srcId="{03469963-C23E-4B57-A472-8B7794FE274E}" destId="{EB253068-E75B-4B53-AC9F-52B92D3720C8}" srcOrd="0" destOrd="0" presId="urn:microsoft.com/office/officeart/2008/layout/BendingPictureCaption"/>
    <dgm:cxn modelId="{E3BDCCB1-EAA8-40F1-BA46-E96EA60C55EC}" type="presOf" srcId="{8F76576E-DEFA-48D8-9378-0F942C9EADD3}" destId="{EFB3CF4F-9A4F-439C-AD84-1E688E8ECE29}" srcOrd="0" destOrd="0" presId="urn:microsoft.com/office/officeart/2008/layout/BendingPictureCaption"/>
    <dgm:cxn modelId="{4CC47EF9-AA38-4A20-BFD0-335BB6E295B7}" srcId="{8F76576E-DEFA-48D8-9378-0F942C9EADD3}" destId="{03469963-C23E-4B57-A472-8B7794FE274E}" srcOrd="0" destOrd="0" parTransId="{90AF4838-0229-42EB-B5EA-51E6B43A546D}" sibTransId="{BF34A309-4EEC-42EA-8197-3BF8CD21F12D}"/>
    <dgm:cxn modelId="{03883429-13EC-498A-B9DC-4C25D26956D5}" type="presParOf" srcId="{EFB3CF4F-9A4F-439C-AD84-1E688E8ECE29}" destId="{D8F8AAF8-8242-4525-9339-9A8BED6CC765}" srcOrd="0" destOrd="0" presId="urn:microsoft.com/office/officeart/2008/layout/BendingPictureCaption"/>
    <dgm:cxn modelId="{ADC4FEFA-3DE4-44E3-A535-594A7E0021C5}" type="presParOf" srcId="{D8F8AAF8-8242-4525-9339-9A8BED6CC765}" destId="{A181699F-66B2-46E8-9751-F7AE88816813}" srcOrd="0" destOrd="0" presId="urn:microsoft.com/office/officeart/2008/layout/BendingPictureCaption"/>
    <dgm:cxn modelId="{EE0198C4-EC47-4B21-852F-B8B301C138CA}" type="presParOf" srcId="{D8F8AAF8-8242-4525-9339-9A8BED6CC765}" destId="{EB253068-E75B-4B53-AC9F-52B92D3720C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0F58A5-8BD7-41B2-BC0A-B53973AC825E}" type="doc">
      <dgm:prSet loTypeId="urn:microsoft.com/office/officeart/2008/layout/BendingPictureCaption" loCatId="pictur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39B1593-261C-4633-AB22-D4222A72A52E}">
      <dgm:prSet phldrT="[Текст]"/>
      <dgm:spPr/>
      <dgm:t>
        <a:bodyPr/>
        <a:lstStyle/>
        <a:p>
          <a:r>
            <a:rPr lang="uk-UA" dirty="0" smtClean="0"/>
            <a:t>Мюнхен</a:t>
          </a:r>
          <a:endParaRPr lang="ru-RU" dirty="0"/>
        </a:p>
      </dgm:t>
    </dgm:pt>
    <dgm:pt modelId="{76949894-E175-4CE9-A6FD-4C4F73929B65}" type="parTrans" cxnId="{15E6C282-0746-498D-8FFE-8640DF6C4CE9}">
      <dgm:prSet/>
      <dgm:spPr/>
      <dgm:t>
        <a:bodyPr/>
        <a:lstStyle/>
        <a:p>
          <a:endParaRPr lang="ru-RU"/>
        </a:p>
      </dgm:t>
    </dgm:pt>
    <dgm:pt modelId="{2C10FDEA-3D9C-4C17-85D2-5FB78D8F541A}" type="sibTrans" cxnId="{15E6C282-0746-498D-8FFE-8640DF6C4CE9}">
      <dgm:prSet/>
      <dgm:spPr/>
      <dgm:t>
        <a:bodyPr/>
        <a:lstStyle/>
        <a:p>
          <a:endParaRPr lang="ru-RU"/>
        </a:p>
      </dgm:t>
    </dgm:pt>
    <dgm:pt modelId="{46C85D67-E3B1-4938-B8C0-7B3726F1FE90}">
      <dgm:prSet phldrT="[Текст]"/>
      <dgm:spPr/>
      <dgm:t>
        <a:bodyPr/>
        <a:lstStyle/>
        <a:p>
          <a:r>
            <a:rPr lang="uk-UA" dirty="0" smtClean="0"/>
            <a:t>Відень</a:t>
          </a:r>
          <a:endParaRPr lang="ru-RU" dirty="0"/>
        </a:p>
      </dgm:t>
    </dgm:pt>
    <dgm:pt modelId="{7B04659C-654D-423B-8A2B-B7AC5393E820}" type="parTrans" cxnId="{BA197321-3299-43B6-9C7F-B9D11BF15E98}">
      <dgm:prSet/>
      <dgm:spPr/>
      <dgm:t>
        <a:bodyPr/>
        <a:lstStyle/>
        <a:p>
          <a:endParaRPr lang="ru-RU"/>
        </a:p>
      </dgm:t>
    </dgm:pt>
    <dgm:pt modelId="{EB00641A-E2CF-47DF-8CD9-5EF577D5367E}" type="sibTrans" cxnId="{BA197321-3299-43B6-9C7F-B9D11BF15E98}">
      <dgm:prSet/>
      <dgm:spPr/>
      <dgm:t>
        <a:bodyPr/>
        <a:lstStyle/>
        <a:p>
          <a:endParaRPr lang="ru-RU"/>
        </a:p>
      </dgm:t>
    </dgm:pt>
    <dgm:pt modelId="{9425175F-77C7-4863-A4FA-54B844BA2B96}" type="pres">
      <dgm:prSet presAssocID="{500F58A5-8BD7-41B2-BC0A-B53973AC825E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4445F73E-2BB2-4CC9-A104-E4980BDED650}" type="pres">
      <dgm:prSet presAssocID="{039B1593-261C-4633-AB22-D4222A72A52E}" presName="composite" presStyleCnt="0"/>
      <dgm:spPr/>
    </dgm:pt>
    <dgm:pt modelId="{B1D9F3B3-8A37-4E45-B27F-7486A387FF5C}" type="pres">
      <dgm:prSet presAssocID="{039B1593-261C-4633-AB22-D4222A72A52E}" presName="Image" presStyleLbl="bgShp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555B979F-222B-41FA-9BB3-D7AA349F36FB}" type="pres">
      <dgm:prSet presAssocID="{039B1593-261C-4633-AB22-D4222A72A52E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5EA5B-4BE8-41E0-BEF5-622AABA33B07}" type="pres">
      <dgm:prSet presAssocID="{2C10FDEA-3D9C-4C17-85D2-5FB78D8F541A}" presName="sibTrans" presStyleCnt="0"/>
      <dgm:spPr/>
    </dgm:pt>
    <dgm:pt modelId="{ED915214-6E11-43BD-A89C-0A0F639E25D4}" type="pres">
      <dgm:prSet presAssocID="{46C85D67-E3B1-4938-B8C0-7B3726F1FE90}" presName="composite" presStyleCnt="0"/>
      <dgm:spPr/>
    </dgm:pt>
    <dgm:pt modelId="{FED4C514-1F3F-48E8-BE2D-FE72B04BCFF7}" type="pres">
      <dgm:prSet presAssocID="{46C85D67-E3B1-4938-B8C0-7B3726F1FE90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0FC4BB9-2B68-4A31-89B3-320D648E6192}" type="pres">
      <dgm:prSet presAssocID="{46C85D67-E3B1-4938-B8C0-7B3726F1FE90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197321-3299-43B6-9C7F-B9D11BF15E98}" srcId="{500F58A5-8BD7-41B2-BC0A-B53973AC825E}" destId="{46C85D67-E3B1-4938-B8C0-7B3726F1FE90}" srcOrd="1" destOrd="0" parTransId="{7B04659C-654D-423B-8A2B-B7AC5393E820}" sibTransId="{EB00641A-E2CF-47DF-8CD9-5EF577D5367E}"/>
    <dgm:cxn modelId="{C4B3854D-8A9E-4BFC-A9C0-41BF7999C850}" type="presOf" srcId="{500F58A5-8BD7-41B2-BC0A-B53973AC825E}" destId="{9425175F-77C7-4863-A4FA-54B844BA2B96}" srcOrd="0" destOrd="0" presId="urn:microsoft.com/office/officeart/2008/layout/BendingPictureCaption"/>
    <dgm:cxn modelId="{15E6C282-0746-498D-8FFE-8640DF6C4CE9}" srcId="{500F58A5-8BD7-41B2-BC0A-B53973AC825E}" destId="{039B1593-261C-4633-AB22-D4222A72A52E}" srcOrd="0" destOrd="0" parTransId="{76949894-E175-4CE9-A6FD-4C4F73929B65}" sibTransId="{2C10FDEA-3D9C-4C17-85D2-5FB78D8F541A}"/>
    <dgm:cxn modelId="{D8F76E55-F1A2-4A8D-8C28-4BF88EDEC75E}" type="presOf" srcId="{46C85D67-E3B1-4938-B8C0-7B3726F1FE90}" destId="{40FC4BB9-2B68-4A31-89B3-320D648E6192}" srcOrd="0" destOrd="0" presId="urn:microsoft.com/office/officeart/2008/layout/BendingPictureCaption"/>
    <dgm:cxn modelId="{3A4AE5FB-B115-49ED-9D4D-468917DCE9DE}" type="presOf" srcId="{039B1593-261C-4633-AB22-D4222A72A52E}" destId="{555B979F-222B-41FA-9BB3-D7AA349F36FB}" srcOrd="0" destOrd="0" presId="urn:microsoft.com/office/officeart/2008/layout/BendingPictureCaption"/>
    <dgm:cxn modelId="{7B8D4545-E870-44B9-AC98-CDEE3159951C}" type="presParOf" srcId="{9425175F-77C7-4863-A4FA-54B844BA2B96}" destId="{4445F73E-2BB2-4CC9-A104-E4980BDED650}" srcOrd="0" destOrd="0" presId="urn:microsoft.com/office/officeart/2008/layout/BendingPictureCaption"/>
    <dgm:cxn modelId="{71C997DF-E5E7-4DBE-919F-A054E4B54F23}" type="presParOf" srcId="{4445F73E-2BB2-4CC9-A104-E4980BDED650}" destId="{B1D9F3B3-8A37-4E45-B27F-7486A387FF5C}" srcOrd="0" destOrd="0" presId="urn:microsoft.com/office/officeart/2008/layout/BendingPictureCaption"/>
    <dgm:cxn modelId="{665D28D7-2C27-4047-9AA4-BCDCEC38217C}" type="presParOf" srcId="{4445F73E-2BB2-4CC9-A104-E4980BDED650}" destId="{555B979F-222B-41FA-9BB3-D7AA349F36FB}" srcOrd="1" destOrd="0" presId="urn:microsoft.com/office/officeart/2008/layout/BendingPictureCaption"/>
    <dgm:cxn modelId="{E98E6157-546F-4B92-8300-47AF73069D3C}" type="presParOf" srcId="{9425175F-77C7-4863-A4FA-54B844BA2B96}" destId="{2A45EA5B-4BE8-41E0-BEF5-622AABA33B07}" srcOrd="1" destOrd="0" presId="urn:microsoft.com/office/officeart/2008/layout/BendingPictureCaption"/>
    <dgm:cxn modelId="{883CD5A8-1FE2-4278-B093-BB8B5BF93489}" type="presParOf" srcId="{9425175F-77C7-4863-A4FA-54B844BA2B96}" destId="{ED915214-6E11-43BD-A89C-0A0F639E25D4}" srcOrd="2" destOrd="0" presId="urn:microsoft.com/office/officeart/2008/layout/BendingPictureCaption"/>
    <dgm:cxn modelId="{116DA5EA-7195-46E3-A66E-2019A2FCE894}" type="presParOf" srcId="{ED915214-6E11-43BD-A89C-0A0F639E25D4}" destId="{FED4C514-1F3F-48E8-BE2D-FE72B04BCFF7}" srcOrd="0" destOrd="0" presId="urn:microsoft.com/office/officeart/2008/layout/BendingPictureCaption"/>
    <dgm:cxn modelId="{60E50EA7-CE54-4468-A239-1BC5A3FD12F2}" type="presParOf" srcId="{ED915214-6E11-43BD-A89C-0A0F639E25D4}" destId="{40FC4BB9-2B68-4A31-89B3-320D648E619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28EC59-6A6A-4B2C-B8B4-E980D711F061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3A27CEF-C563-49CA-93FE-94F278C0F443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Життя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і 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пісні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C695A210-61E2-43BE-B0CE-E34CC3FF2A9A}" type="parTrans" cxnId="{BFE4C2E3-5190-4287-9D0C-A742D5C85E1C}">
      <dgm:prSet/>
      <dgm:spPr/>
      <dgm:t>
        <a:bodyPr/>
        <a:lstStyle/>
        <a:p>
          <a:endParaRPr lang="ru-RU"/>
        </a:p>
      </dgm:t>
    </dgm:pt>
    <dgm:pt modelId="{B40C11CD-FD7D-4016-85D3-2B781F100272}" type="sibTrans" cxnId="{BFE4C2E3-5190-4287-9D0C-A742D5C85E1C}">
      <dgm:prSet/>
      <dgm:spPr/>
      <dgm:t>
        <a:bodyPr/>
        <a:lstStyle/>
        <a:p>
          <a:endParaRPr lang="ru-RU"/>
        </a:p>
      </dgm:t>
    </dgm:pt>
    <dgm:pt modelId="{70B43B51-90C1-4B26-9668-6352743216B5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Вінчаний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снами" (1896)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588DD90A-566B-4580-B3C5-76BDF8D062A1}" type="parTrans" cxnId="{172B4D8D-2179-431B-84FB-D9BF28B9E34D}">
      <dgm:prSet/>
      <dgm:spPr/>
      <dgm:t>
        <a:bodyPr/>
        <a:lstStyle/>
        <a:p>
          <a:endParaRPr lang="ru-RU"/>
        </a:p>
      </dgm:t>
    </dgm:pt>
    <dgm:pt modelId="{F72C3081-1355-40B1-9F1D-2344A98E73D9}" type="sibTrans" cxnId="{172B4D8D-2179-431B-84FB-D9BF28B9E34D}">
      <dgm:prSet/>
      <dgm:spPr/>
      <dgm:t>
        <a:bodyPr/>
        <a:lstStyle/>
        <a:p>
          <a:endParaRPr lang="ru-RU"/>
        </a:p>
      </dgm:t>
    </dgm:pt>
    <dgm:pt modelId="{BCCA3FD9-F479-459A-921B-7EAAA0F0D897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"Свят-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вечір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 (1898)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9AA20447-D5B0-4653-88BB-DC10E4721DAB}" type="parTrans" cxnId="{8F8BA244-57B5-4AEF-BD2B-B654C20FDB21}">
      <dgm:prSet/>
      <dgm:spPr/>
      <dgm:t>
        <a:bodyPr/>
        <a:lstStyle/>
        <a:p>
          <a:endParaRPr lang="ru-RU"/>
        </a:p>
      </dgm:t>
    </dgm:pt>
    <dgm:pt modelId="{84B02103-D541-4A22-9B76-53BFA3C70BA9}" type="sibTrans" cxnId="{8F8BA244-57B5-4AEF-BD2B-B654C20FDB21}">
      <dgm:prSet/>
      <dgm:spPr/>
      <dgm:t>
        <a:bodyPr/>
        <a:lstStyle/>
        <a:p>
          <a:endParaRPr lang="ru-RU"/>
        </a:p>
      </dgm:t>
    </dgm:pt>
    <dgm:pt modelId="{8DDFE0C2-0109-492D-9C2C-71A8A2CB5630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Мені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на свято" (1900)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E4B18AFF-0799-4509-A8DD-374F7403B882}" type="parTrans" cxnId="{F86C35BD-B648-4562-9F8E-56173806A0D2}">
      <dgm:prSet/>
      <dgm:spPr/>
      <dgm:t>
        <a:bodyPr/>
        <a:lstStyle/>
        <a:p>
          <a:endParaRPr lang="ru-RU"/>
        </a:p>
      </dgm:t>
    </dgm:pt>
    <dgm:pt modelId="{BADD2AB1-66D8-4422-9284-3F2AD51E7493}" type="sibTrans" cxnId="{F86C35BD-B648-4562-9F8E-56173806A0D2}">
      <dgm:prSet/>
      <dgm:spPr/>
      <dgm:t>
        <a:bodyPr/>
        <a:lstStyle/>
        <a:p>
          <a:endParaRPr lang="ru-RU"/>
        </a:p>
      </dgm:t>
    </dgm:pt>
    <dgm:pt modelId="{0C29D0FD-0E80-4047-8FB9-BE3584FBF149}">
      <dgm:prSet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«Книга годин»</a:t>
          </a:r>
        </a:p>
        <a:p>
          <a:r>
            <a:rPr lang="uk-UA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(1899-1903)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43B129EB-6657-421D-B4C9-C12DB608FB5E}" type="parTrans" cxnId="{4BDBE95A-C432-4925-B4BA-C1D24B286F59}">
      <dgm:prSet/>
      <dgm:spPr/>
      <dgm:t>
        <a:bodyPr/>
        <a:lstStyle/>
        <a:p>
          <a:endParaRPr lang="ru-RU"/>
        </a:p>
      </dgm:t>
    </dgm:pt>
    <dgm:pt modelId="{0C535CC6-0D23-4CB2-B2C2-AF892C7893C3}" type="sibTrans" cxnId="{4BDBE95A-C432-4925-B4BA-C1D24B286F59}">
      <dgm:prSet/>
      <dgm:spPr/>
      <dgm:t>
        <a:bodyPr/>
        <a:lstStyle/>
        <a:p>
          <a:endParaRPr lang="ru-RU"/>
        </a:p>
      </dgm:t>
    </dgm:pt>
    <dgm:pt modelId="{B67A3D45-A012-42A9-A1F7-30F965700173}" type="pres">
      <dgm:prSet presAssocID="{4B28EC59-6A6A-4B2C-B8B4-E980D711F0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4D0D0A-7E2B-4CF8-9CEA-8EC6B80FA325}" type="pres">
      <dgm:prSet presAssocID="{93A27CEF-C563-49CA-93FE-94F278C0F4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1181D-D6BF-4146-B962-F761DEECB9BD}" type="pres">
      <dgm:prSet presAssocID="{B40C11CD-FD7D-4016-85D3-2B781F100272}" presName="sibTrans" presStyleCnt="0"/>
      <dgm:spPr/>
    </dgm:pt>
    <dgm:pt modelId="{EB76BD93-E600-4A55-84F7-5BCFCB4D224F}" type="pres">
      <dgm:prSet presAssocID="{70B43B51-90C1-4B26-9668-6352743216B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C762E-C63C-487F-B27E-A032063A4E54}" type="pres">
      <dgm:prSet presAssocID="{F72C3081-1355-40B1-9F1D-2344A98E73D9}" presName="sibTrans" presStyleCnt="0"/>
      <dgm:spPr/>
    </dgm:pt>
    <dgm:pt modelId="{D76D78EF-E1E6-4732-B123-24E8A9065A74}" type="pres">
      <dgm:prSet presAssocID="{BCCA3FD9-F479-459A-921B-7EAAA0F0D8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446EE-0A2D-4367-A7AD-9B29F39E5BC4}" type="pres">
      <dgm:prSet presAssocID="{84B02103-D541-4A22-9B76-53BFA3C70BA9}" presName="sibTrans" presStyleCnt="0"/>
      <dgm:spPr/>
    </dgm:pt>
    <dgm:pt modelId="{FED869B1-999E-4751-9715-93D270AB6B6B}" type="pres">
      <dgm:prSet presAssocID="{8DDFE0C2-0109-492D-9C2C-71A8A2CB56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053F0-93DB-4874-BBC5-7908894BDFCD}" type="pres">
      <dgm:prSet presAssocID="{BADD2AB1-66D8-4422-9284-3F2AD51E7493}" presName="sibTrans" presStyleCnt="0"/>
      <dgm:spPr/>
    </dgm:pt>
    <dgm:pt modelId="{2BF70520-5F91-40C3-9151-DB571DA37FD6}" type="pres">
      <dgm:prSet presAssocID="{0C29D0FD-0E80-4047-8FB9-BE3584FBF1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314AA-20FF-4AA9-9828-9AFDF40C265A}" type="presOf" srcId="{70B43B51-90C1-4B26-9668-6352743216B5}" destId="{EB76BD93-E600-4A55-84F7-5BCFCB4D224F}" srcOrd="0" destOrd="0" presId="urn:microsoft.com/office/officeart/2005/8/layout/default"/>
    <dgm:cxn modelId="{A53B1593-C697-487E-A121-E008FDA9361F}" type="presOf" srcId="{93A27CEF-C563-49CA-93FE-94F278C0F443}" destId="{834D0D0A-7E2B-4CF8-9CEA-8EC6B80FA325}" srcOrd="0" destOrd="0" presId="urn:microsoft.com/office/officeart/2005/8/layout/default"/>
    <dgm:cxn modelId="{9596055B-E9BF-4176-B4AB-76DE36EE8C6D}" type="presOf" srcId="{4B28EC59-6A6A-4B2C-B8B4-E980D711F061}" destId="{B67A3D45-A012-42A9-A1F7-30F965700173}" srcOrd="0" destOrd="0" presId="urn:microsoft.com/office/officeart/2005/8/layout/default"/>
    <dgm:cxn modelId="{F5A0B4DA-A412-4DDB-B65D-A62363255DAA}" type="presOf" srcId="{0C29D0FD-0E80-4047-8FB9-BE3584FBF149}" destId="{2BF70520-5F91-40C3-9151-DB571DA37FD6}" srcOrd="0" destOrd="0" presId="urn:microsoft.com/office/officeart/2005/8/layout/default"/>
    <dgm:cxn modelId="{4BDBE95A-C432-4925-B4BA-C1D24B286F59}" srcId="{4B28EC59-6A6A-4B2C-B8B4-E980D711F061}" destId="{0C29D0FD-0E80-4047-8FB9-BE3584FBF149}" srcOrd="4" destOrd="0" parTransId="{43B129EB-6657-421D-B4C9-C12DB608FB5E}" sibTransId="{0C535CC6-0D23-4CB2-B2C2-AF892C7893C3}"/>
    <dgm:cxn modelId="{F86C35BD-B648-4562-9F8E-56173806A0D2}" srcId="{4B28EC59-6A6A-4B2C-B8B4-E980D711F061}" destId="{8DDFE0C2-0109-492D-9C2C-71A8A2CB5630}" srcOrd="3" destOrd="0" parTransId="{E4B18AFF-0799-4509-A8DD-374F7403B882}" sibTransId="{BADD2AB1-66D8-4422-9284-3F2AD51E7493}"/>
    <dgm:cxn modelId="{172B4D8D-2179-431B-84FB-D9BF28B9E34D}" srcId="{4B28EC59-6A6A-4B2C-B8B4-E980D711F061}" destId="{70B43B51-90C1-4B26-9668-6352743216B5}" srcOrd="1" destOrd="0" parTransId="{588DD90A-566B-4580-B3C5-76BDF8D062A1}" sibTransId="{F72C3081-1355-40B1-9F1D-2344A98E73D9}"/>
    <dgm:cxn modelId="{BDBC00EE-2BAE-491F-99A8-A598AA23856C}" type="presOf" srcId="{BCCA3FD9-F479-459A-921B-7EAAA0F0D897}" destId="{D76D78EF-E1E6-4732-B123-24E8A9065A74}" srcOrd="0" destOrd="0" presId="urn:microsoft.com/office/officeart/2005/8/layout/default"/>
    <dgm:cxn modelId="{BFE4C2E3-5190-4287-9D0C-A742D5C85E1C}" srcId="{4B28EC59-6A6A-4B2C-B8B4-E980D711F061}" destId="{93A27CEF-C563-49CA-93FE-94F278C0F443}" srcOrd="0" destOrd="0" parTransId="{C695A210-61E2-43BE-B0CE-E34CC3FF2A9A}" sibTransId="{B40C11CD-FD7D-4016-85D3-2B781F100272}"/>
    <dgm:cxn modelId="{E7192B41-CBB0-48D3-9C43-7FC4A26F335D}" type="presOf" srcId="{8DDFE0C2-0109-492D-9C2C-71A8A2CB5630}" destId="{FED869B1-999E-4751-9715-93D270AB6B6B}" srcOrd="0" destOrd="0" presId="urn:microsoft.com/office/officeart/2005/8/layout/default"/>
    <dgm:cxn modelId="{8F8BA244-57B5-4AEF-BD2B-B654C20FDB21}" srcId="{4B28EC59-6A6A-4B2C-B8B4-E980D711F061}" destId="{BCCA3FD9-F479-459A-921B-7EAAA0F0D897}" srcOrd="2" destOrd="0" parTransId="{9AA20447-D5B0-4653-88BB-DC10E4721DAB}" sibTransId="{84B02103-D541-4A22-9B76-53BFA3C70BA9}"/>
    <dgm:cxn modelId="{773C6C13-D3C4-4C5E-BA37-698F812B1318}" type="presParOf" srcId="{B67A3D45-A012-42A9-A1F7-30F965700173}" destId="{834D0D0A-7E2B-4CF8-9CEA-8EC6B80FA325}" srcOrd="0" destOrd="0" presId="urn:microsoft.com/office/officeart/2005/8/layout/default"/>
    <dgm:cxn modelId="{075FD7E9-A58C-49C5-BD82-444B7A0E65CB}" type="presParOf" srcId="{B67A3D45-A012-42A9-A1F7-30F965700173}" destId="{EAE1181D-D6BF-4146-B962-F761DEECB9BD}" srcOrd="1" destOrd="0" presId="urn:microsoft.com/office/officeart/2005/8/layout/default"/>
    <dgm:cxn modelId="{2C112DA7-E330-4292-9397-4061960E4836}" type="presParOf" srcId="{B67A3D45-A012-42A9-A1F7-30F965700173}" destId="{EB76BD93-E600-4A55-84F7-5BCFCB4D224F}" srcOrd="2" destOrd="0" presId="urn:microsoft.com/office/officeart/2005/8/layout/default"/>
    <dgm:cxn modelId="{6F3D753C-BDF0-4FF2-9686-061EF66BFB9D}" type="presParOf" srcId="{B67A3D45-A012-42A9-A1F7-30F965700173}" destId="{9A6C762E-C63C-487F-B27E-A032063A4E54}" srcOrd="3" destOrd="0" presId="urn:microsoft.com/office/officeart/2005/8/layout/default"/>
    <dgm:cxn modelId="{834E90A6-0BCC-4F06-8734-7EC25468FD63}" type="presParOf" srcId="{B67A3D45-A012-42A9-A1F7-30F965700173}" destId="{D76D78EF-E1E6-4732-B123-24E8A9065A74}" srcOrd="4" destOrd="0" presId="urn:microsoft.com/office/officeart/2005/8/layout/default"/>
    <dgm:cxn modelId="{A3A9D690-CAB5-4413-8FD9-0D6A9A6FAFA5}" type="presParOf" srcId="{B67A3D45-A012-42A9-A1F7-30F965700173}" destId="{696446EE-0A2D-4367-A7AD-9B29F39E5BC4}" srcOrd="5" destOrd="0" presId="urn:microsoft.com/office/officeart/2005/8/layout/default"/>
    <dgm:cxn modelId="{9E36524E-9093-4048-A1FC-D5108B35AA89}" type="presParOf" srcId="{B67A3D45-A012-42A9-A1F7-30F965700173}" destId="{FED869B1-999E-4751-9715-93D270AB6B6B}" srcOrd="6" destOrd="0" presId="urn:microsoft.com/office/officeart/2005/8/layout/default"/>
    <dgm:cxn modelId="{65FC827B-B200-4CEB-8595-34C40301F43D}" type="presParOf" srcId="{B67A3D45-A012-42A9-A1F7-30F965700173}" destId="{C40053F0-93DB-4874-BBC5-7908894BDFCD}" srcOrd="7" destOrd="0" presId="urn:microsoft.com/office/officeart/2005/8/layout/default"/>
    <dgm:cxn modelId="{E78A7F1E-4C44-462E-8C46-52C690069D05}" type="presParOf" srcId="{B67A3D45-A012-42A9-A1F7-30F965700173}" destId="{2BF70520-5F91-40C3-9151-DB571DA37FD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C41CD4-053E-4BDB-B81B-D1C23C5A0F31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1_2" csCatId="accent1" phldr="1"/>
      <dgm:spPr/>
    </dgm:pt>
    <dgm:pt modelId="{ADB530D3-DD21-4869-8DF4-8B251E3FBEBA}">
      <dgm:prSet phldrT="[Текст]"/>
      <dgm:spPr/>
      <dgm:t>
        <a:bodyPr/>
        <a:lstStyle/>
        <a:p>
          <a:r>
            <a:rPr lang="uk-UA" dirty="0" err="1" smtClean="0"/>
            <a:t>Софійвський</a:t>
          </a:r>
          <a:r>
            <a:rPr lang="uk-UA" dirty="0" smtClean="0"/>
            <a:t> собор</a:t>
          </a:r>
          <a:endParaRPr lang="ru-RU" dirty="0"/>
        </a:p>
      </dgm:t>
    </dgm:pt>
    <dgm:pt modelId="{6435364B-9374-4243-9334-FD632F578F26}" type="parTrans" cxnId="{64CADCFE-291D-467B-8A8E-9D11AF41DCBB}">
      <dgm:prSet/>
      <dgm:spPr/>
      <dgm:t>
        <a:bodyPr/>
        <a:lstStyle/>
        <a:p>
          <a:endParaRPr lang="ru-RU"/>
        </a:p>
      </dgm:t>
    </dgm:pt>
    <dgm:pt modelId="{75048CB3-4AE0-41FA-8D64-97D89E22B441}" type="sibTrans" cxnId="{64CADCFE-291D-467B-8A8E-9D11AF41DCBB}">
      <dgm:prSet/>
      <dgm:spPr/>
      <dgm:t>
        <a:bodyPr/>
        <a:lstStyle/>
        <a:p>
          <a:endParaRPr lang="ru-RU"/>
        </a:p>
      </dgm:t>
    </dgm:pt>
    <dgm:pt modelId="{31D3F312-384B-4823-A3FE-E063D8C1A82F}" type="pres">
      <dgm:prSet presAssocID="{65C41CD4-053E-4BDB-B81B-D1C23C5A0F31}" presName="Name0" presStyleCnt="0">
        <dgm:presLayoutVars>
          <dgm:dir/>
          <dgm:resizeHandles/>
        </dgm:presLayoutVars>
      </dgm:prSet>
      <dgm:spPr/>
    </dgm:pt>
    <dgm:pt modelId="{EA069478-33C7-4EAF-9157-C4A89C9828D1}" type="pres">
      <dgm:prSet presAssocID="{ADB530D3-DD21-4869-8DF4-8B251E3FBEBA}" presName="composite" presStyleCnt="0"/>
      <dgm:spPr/>
    </dgm:pt>
    <dgm:pt modelId="{79BAD69A-B547-4D15-9697-2C0D42B26163}" type="pres">
      <dgm:prSet presAssocID="{ADB530D3-DD21-4869-8DF4-8B251E3FBEBA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C8EEFD82-BA01-4205-ACFF-1CC53A0798DE}" type="pres">
      <dgm:prSet presAssocID="{ADB530D3-DD21-4869-8DF4-8B251E3FBEBA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ADCFE-291D-467B-8A8E-9D11AF41DCBB}" srcId="{65C41CD4-053E-4BDB-B81B-D1C23C5A0F31}" destId="{ADB530D3-DD21-4869-8DF4-8B251E3FBEBA}" srcOrd="0" destOrd="0" parTransId="{6435364B-9374-4243-9334-FD632F578F26}" sibTransId="{75048CB3-4AE0-41FA-8D64-97D89E22B441}"/>
    <dgm:cxn modelId="{78275EF0-1DAD-4766-AF3A-A9ECCACEF458}" type="presOf" srcId="{65C41CD4-053E-4BDB-B81B-D1C23C5A0F31}" destId="{31D3F312-384B-4823-A3FE-E063D8C1A82F}" srcOrd="0" destOrd="0" presId="urn:microsoft.com/office/officeart/2008/layout/BendingPictureBlocks"/>
    <dgm:cxn modelId="{970F9743-9EC8-4A88-9E43-A7E44C889845}" type="presOf" srcId="{ADB530D3-DD21-4869-8DF4-8B251E3FBEBA}" destId="{C8EEFD82-BA01-4205-ACFF-1CC53A0798DE}" srcOrd="0" destOrd="0" presId="urn:microsoft.com/office/officeart/2008/layout/BendingPictureBlocks"/>
    <dgm:cxn modelId="{9B85E573-09B4-4033-B03C-72D96B23650F}" type="presParOf" srcId="{31D3F312-384B-4823-A3FE-E063D8C1A82F}" destId="{EA069478-33C7-4EAF-9157-C4A89C9828D1}" srcOrd="0" destOrd="0" presId="urn:microsoft.com/office/officeart/2008/layout/BendingPictureBlocks"/>
    <dgm:cxn modelId="{E4C05627-03F8-46AD-83D4-A68C68565000}" type="presParOf" srcId="{EA069478-33C7-4EAF-9157-C4A89C9828D1}" destId="{79BAD69A-B547-4D15-9697-2C0D42B26163}" srcOrd="0" destOrd="0" presId="urn:microsoft.com/office/officeart/2008/layout/BendingPictureBlocks"/>
    <dgm:cxn modelId="{0926A41E-43A4-4C5A-82A3-69AC97C3CF77}" type="presParOf" srcId="{EA069478-33C7-4EAF-9157-C4A89C9828D1}" destId="{C8EEFD82-BA01-4205-ACFF-1CC53A0798D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DB1CE5-5777-4999-9FCB-29B87C3D38E6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1_2" csCatId="accent1" phldr="1"/>
      <dgm:spPr/>
    </dgm:pt>
    <dgm:pt modelId="{B4F5A8F6-9D98-467D-9857-5116C4B16BCA}">
      <dgm:prSet phldrT="[Текст]"/>
      <dgm:spPr/>
      <dgm:t>
        <a:bodyPr/>
        <a:lstStyle/>
        <a:p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Володимирський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собор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693FB5-7FA6-4EDB-94A2-70AFABB0FE19}" type="parTrans" cxnId="{E4EE04DC-9870-4C36-962C-75A83BAB1D82}">
      <dgm:prSet/>
      <dgm:spPr/>
      <dgm:t>
        <a:bodyPr/>
        <a:lstStyle/>
        <a:p>
          <a:endParaRPr lang="ru-RU"/>
        </a:p>
      </dgm:t>
    </dgm:pt>
    <dgm:pt modelId="{D653C32F-F1BA-4BDE-8FC5-B3A033BA0101}" type="sibTrans" cxnId="{E4EE04DC-9870-4C36-962C-75A83BAB1D82}">
      <dgm:prSet/>
      <dgm:spPr/>
      <dgm:t>
        <a:bodyPr/>
        <a:lstStyle/>
        <a:p>
          <a:endParaRPr lang="ru-RU"/>
        </a:p>
      </dgm:t>
    </dgm:pt>
    <dgm:pt modelId="{E1CF4809-D2E6-46C3-9512-6C9DBA4A1696}" type="pres">
      <dgm:prSet presAssocID="{46DB1CE5-5777-4999-9FCB-29B87C3D38E6}" presName="Name0" presStyleCnt="0">
        <dgm:presLayoutVars>
          <dgm:dir/>
          <dgm:resizeHandles/>
        </dgm:presLayoutVars>
      </dgm:prSet>
      <dgm:spPr/>
    </dgm:pt>
    <dgm:pt modelId="{1D863D1D-3126-4F18-B464-D890A17B1F52}" type="pres">
      <dgm:prSet presAssocID="{B4F5A8F6-9D98-467D-9857-5116C4B16BCA}" presName="composite" presStyleCnt="0"/>
      <dgm:spPr/>
    </dgm:pt>
    <dgm:pt modelId="{E93B1D79-33ED-4FC1-B5E3-33F77DDF0336}" type="pres">
      <dgm:prSet presAssocID="{B4F5A8F6-9D98-467D-9857-5116C4B16BCA}" presName="rect1" presStyleLbl="bgImgPlace1" presStyleIdx="0" presStyleCnt="1" custScaleX="124057" custScaleY="144144" custLinFactX="-8324" custLinFactNeighborX="-100000" custLinFactNeighborY="84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AC729F05-56B6-4F10-BE87-DFE98D470A5B}" type="pres">
      <dgm:prSet presAssocID="{B4F5A8F6-9D98-467D-9857-5116C4B16BCA}" presName="rect2" presStyleLbl="node1" presStyleIdx="0" presStyleCnt="1" custScaleX="122803" custScaleY="121840" custLinFactX="43820" custLinFactNeighborX="100000" custLinFactNeighborY="44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EE04DC-9870-4C36-962C-75A83BAB1D82}" srcId="{46DB1CE5-5777-4999-9FCB-29B87C3D38E6}" destId="{B4F5A8F6-9D98-467D-9857-5116C4B16BCA}" srcOrd="0" destOrd="0" parTransId="{D1693FB5-7FA6-4EDB-94A2-70AFABB0FE19}" sibTransId="{D653C32F-F1BA-4BDE-8FC5-B3A033BA0101}"/>
    <dgm:cxn modelId="{ECD8FBA0-F961-41A9-BB7B-6EBF36AE2444}" type="presOf" srcId="{B4F5A8F6-9D98-467D-9857-5116C4B16BCA}" destId="{AC729F05-56B6-4F10-BE87-DFE98D470A5B}" srcOrd="0" destOrd="0" presId="urn:microsoft.com/office/officeart/2008/layout/BendingPictureBlocks"/>
    <dgm:cxn modelId="{F9BDE741-8BF5-4766-A163-43367CFA5D5F}" type="presOf" srcId="{46DB1CE5-5777-4999-9FCB-29B87C3D38E6}" destId="{E1CF4809-D2E6-46C3-9512-6C9DBA4A1696}" srcOrd="0" destOrd="0" presId="urn:microsoft.com/office/officeart/2008/layout/BendingPictureBlocks"/>
    <dgm:cxn modelId="{EA51BF5F-CFA2-447F-BAA8-3EA891737A2D}" type="presParOf" srcId="{E1CF4809-D2E6-46C3-9512-6C9DBA4A1696}" destId="{1D863D1D-3126-4F18-B464-D890A17B1F52}" srcOrd="0" destOrd="0" presId="urn:microsoft.com/office/officeart/2008/layout/BendingPictureBlocks"/>
    <dgm:cxn modelId="{C69AB97D-07FC-4F0C-B3F8-E90B8906A4C6}" type="presParOf" srcId="{1D863D1D-3126-4F18-B464-D890A17B1F52}" destId="{E93B1D79-33ED-4FC1-B5E3-33F77DDF0336}" srcOrd="0" destOrd="0" presId="urn:microsoft.com/office/officeart/2008/layout/BendingPictureBlocks"/>
    <dgm:cxn modelId="{EA7364A2-7647-4E80-AC61-2F72C092BC5C}" type="presParOf" srcId="{1D863D1D-3126-4F18-B464-D890A17B1F52}" destId="{AC729F05-56B6-4F10-BE87-DFE98D470A5B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735B1B-15B5-42BB-B02A-385CEDDA48B4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5B66BD-CC09-4433-9B5A-F4B0609F4C36}">
      <dgm:prSet phldrT="[Текст]" phldr="1"/>
      <dgm:spPr/>
      <dgm:t>
        <a:bodyPr/>
        <a:lstStyle/>
        <a:p>
          <a:endParaRPr lang="ru-RU"/>
        </a:p>
      </dgm:t>
    </dgm:pt>
    <dgm:pt modelId="{B818164D-3854-4290-B246-70FB86B64D16}" type="parTrans" cxnId="{79F69E79-5921-4F91-A18B-FC675071A348}">
      <dgm:prSet/>
      <dgm:spPr/>
      <dgm:t>
        <a:bodyPr/>
        <a:lstStyle/>
        <a:p>
          <a:endParaRPr lang="ru-RU"/>
        </a:p>
      </dgm:t>
    </dgm:pt>
    <dgm:pt modelId="{3331C6A8-8859-4E5C-AD95-E1EFDB8B0F84}" type="sibTrans" cxnId="{79F69E79-5921-4F91-A18B-FC675071A348}">
      <dgm:prSet/>
      <dgm:spPr/>
      <dgm:t>
        <a:bodyPr/>
        <a:lstStyle/>
        <a:p>
          <a:endParaRPr lang="ru-RU"/>
        </a:p>
      </dgm:t>
    </dgm:pt>
    <dgm:pt modelId="{88474DC9-6020-4741-9158-E5A9E4EB166A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«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Життя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Марії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» (1913)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6798A451-3490-4617-BEE0-F1EAD0477D13}" type="parTrans" cxnId="{A197A907-FC35-47BC-B477-DDC5DE7878B7}">
      <dgm:prSet/>
      <dgm:spPr/>
      <dgm:t>
        <a:bodyPr/>
        <a:lstStyle/>
        <a:p>
          <a:endParaRPr lang="ru-RU"/>
        </a:p>
      </dgm:t>
    </dgm:pt>
    <dgm:pt modelId="{ED06DA0C-AE24-4E6D-BD1E-FB27094D0A7C}" type="sibTrans" cxnId="{A197A907-FC35-47BC-B477-DDC5DE7878B7}">
      <dgm:prSet/>
      <dgm:spPr/>
      <dgm:t>
        <a:bodyPr/>
        <a:lstStyle/>
        <a:p>
          <a:endParaRPr lang="ru-RU"/>
        </a:p>
      </dgm:t>
    </dgm:pt>
    <dgm:pt modelId="{63909CAA-70B2-402C-A00A-DB2E5C54C970}">
      <dgm:prSet phldrT="[Текст]" phldr="1"/>
      <dgm:spPr/>
      <dgm:t>
        <a:bodyPr/>
        <a:lstStyle/>
        <a:p>
          <a:endParaRPr lang="ru-RU"/>
        </a:p>
      </dgm:t>
    </dgm:pt>
    <dgm:pt modelId="{A01FA95C-08FA-4910-A77D-89C95419D2CF}" type="parTrans" cxnId="{1F791B21-DD08-48D5-8C66-1BB38FC446CC}">
      <dgm:prSet/>
      <dgm:spPr/>
      <dgm:t>
        <a:bodyPr/>
        <a:lstStyle/>
        <a:p>
          <a:endParaRPr lang="ru-RU"/>
        </a:p>
      </dgm:t>
    </dgm:pt>
    <dgm:pt modelId="{F62ED035-0B22-46AB-855D-BAB95E7C45A9}" type="sibTrans" cxnId="{1F791B21-DD08-48D5-8C66-1BB38FC446CC}">
      <dgm:prSet/>
      <dgm:spPr/>
      <dgm:t>
        <a:bodyPr/>
        <a:lstStyle/>
        <a:p>
          <a:endParaRPr lang="ru-RU"/>
        </a:p>
      </dgm:t>
    </dgm:pt>
    <dgm:pt modelId="{E232588E-02E8-4212-AE94-CC13BDF633BD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«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Мені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до свята»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D2905877-A2D1-4979-A45B-372DFBF7768E}" type="parTrans" cxnId="{80EE0357-FD91-406E-B557-94A4B2B0429D}">
      <dgm:prSet/>
      <dgm:spPr/>
      <dgm:t>
        <a:bodyPr/>
        <a:lstStyle/>
        <a:p>
          <a:endParaRPr lang="ru-RU"/>
        </a:p>
      </dgm:t>
    </dgm:pt>
    <dgm:pt modelId="{418E8CC4-F516-46A7-8927-7FED4F250CF8}" type="sibTrans" cxnId="{80EE0357-FD91-406E-B557-94A4B2B0429D}">
      <dgm:prSet/>
      <dgm:spPr/>
      <dgm:t>
        <a:bodyPr/>
        <a:lstStyle/>
        <a:p>
          <a:endParaRPr lang="ru-RU"/>
        </a:p>
      </dgm:t>
    </dgm:pt>
    <dgm:pt modelId="{53E594D6-E90D-449F-BA66-796FD41FF0E8}">
      <dgm:prSet phldrT="[Текст]" phldr="1"/>
      <dgm:spPr/>
      <dgm:t>
        <a:bodyPr/>
        <a:lstStyle/>
        <a:p>
          <a:endParaRPr lang="ru-RU"/>
        </a:p>
      </dgm:t>
    </dgm:pt>
    <dgm:pt modelId="{BE982BFF-A024-479D-B0D2-738E61669C9D}" type="parTrans" cxnId="{836AC34D-12D9-48B6-9DEC-2DD0CE8E456F}">
      <dgm:prSet/>
      <dgm:spPr/>
      <dgm:t>
        <a:bodyPr/>
        <a:lstStyle/>
        <a:p>
          <a:endParaRPr lang="ru-RU"/>
        </a:p>
      </dgm:t>
    </dgm:pt>
    <dgm:pt modelId="{30092AF5-543C-4554-873F-E104ED7F915D}" type="sibTrans" cxnId="{836AC34D-12D9-48B6-9DEC-2DD0CE8E456F}">
      <dgm:prSet/>
      <dgm:spPr/>
      <dgm:t>
        <a:bodyPr/>
        <a:lstStyle/>
        <a:p>
          <a:endParaRPr lang="ru-RU"/>
        </a:p>
      </dgm:t>
    </dgm:pt>
    <dgm:pt modelId="{AED84AFA-9AEE-4C02-8DD6-13BFF7E8E5DB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Нові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поезії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 (1907-1908)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F57BD7A5-0364-4C32-8556-B1DF98DC6F37}" type="parTrans" cxnId="{C9341101-3346-4EF7-9054-66E47DD6C653}">
      <dgm:prSet/>
      <dgm:spPr/>
      <dgm:t>
        <a:bodyPr/>
        <a:lstStyle/>
        <a:p>
          <a:endParaRPr lang="ru-RU"/>
        </a:p>
      </dgm:t>
    </dgm:pt>
    <dgm:pt modelId="{693A020E-FF21-4212-B447-F9051FCFEC45}" type="sibTrans" cxnId="{C9341101-3346-4EF7-9054-66E47DD6C653}">
      <dgm:prSet/>
      <dgm:spPr/>
      <dgm:t>
        <a:bodyPr/>
        <a:lstStyle/>
        <a:p>
          <a:endParaRPr lang="ru-RU"/>
        </a:p>
      </dgm:t>
    </dgm:pt>
    <dgm:pt modelId="{3D86C3FD-609F-4E5F-AC4A-2E0C257691B4}" type="pres">
      <dgm:prSet presAssocID="{9D735B1B-15B5-42BB-B02A-385CEDDA48B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CA7FBDA-7DFE-4855-A9D7-035EAA221BDC}" type="pres">
      <dgm:prSet presAssocID="{2D5B66BD-CC09-4433-9B5A-F4B0609F4C36}" presName="parenttextcomposite" presStyleCnt="0"/>
      <dgm:spPr/>
    </dgm:pt>
    <dgm:pt modelId="{87F315E9-0B76-4E4D-9FCE-CDBABD4F1DC6}" type="pres">
      <dgm:prSet presAssocID="{2D5B66BD-CC09-4433-9B5A-F4B0609F4C3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9CD1A-2EB1-425D-8762-F3E1EB430AB6}" type="pres">
      <dgm:prSet presAssocID="{2D5B66BD-CC09-4433-9B5A-F4B0609F4C36}" presName="composite" presStyleCnt="0"/>
      <dgm:spPr/>
    </dgm:pt>
    <dgm:pt modelId="{F916F5BF-3C45-47CA-8E66-5F9AE2DD1104}" type="pres">
      <dgm:prSet presAssocID="{2D5B66BD-CC09-4433-9B5A-F4B0609F4C36}" presName="chevron1" presStyleLbl="alignNode1" presStyleIdx="0" presStyleCnt="21"/>
      <dgm:spPr/>
    </dgm:pt>
    <dgm:pt modelId="{E3127D43-2935-4EF5-8914-A9742DCC2348}" type="pres">
      <dgm:prSet presAssocID="{2D5B66BD-CC09-4433-9B5A-F4B0609F4C36}" presName="chevron2" presStyleLbl="alignNode1" presStyleIdx="1" presStyleCnt="21"/>
      <dgm:spPr/>
    </dgm:pt>
    <dgm:pt modelId="{F99443A3-EFB0-4CBB-B1EA-ACC1B1370330}" type="pres">
      <dgm:prSet presAssocID="{2D5B66BD-CC09-4433-9B5A-F4B0609F4C36}" presName="chevron3" presStyleLbl="alignNode1" presStyleIdx="2" presStyleCnt="21"/>
      <dgm:spPr/>
    </dgm:pt>
    <dgm:pt modelId="{E5D0DF0B-624C-487C-820A-82D74B5A741F}" type="pres">
      <dgm:prSet presAssocID="{2D5B66BD-CC09-4433-9B5A-F4B0609F4C36}" presName="chevron4" presStyleLbl="alignNode1" presStyleIdx="3" presStyleCnt="21"/>
      <dgm:spPr/>
    </dgm:pt>
    <dgm:pt modelId="{9BCE1C00-8845-4319-9D64-DD23C1169350}" type="pres">
      <dgm:prSet presAssocID="{2D5B66BD-CC09-4433-9B5A-F4B0609F4C36}" presName="chevron5" presStyleLbl="alignNode1" presStyleIdx="4" presStyleCnt="21"/>
      <dgm:spPr/>
    </dgm:pt>
    <dgm:pt modelId="{702E53C6-D4EC-47E1-B571-7D8733ED1A98}" type="pres">
      <dgm:prSet presAssocID="{2D5B66BD-CC09-4433-9B5A-F4B0609F4C36}" presName="chevron6" presStyleLbl="alignNode1" presStyleIdx="5" presStyleCnt="21"/>
      <dgm:spPr/>
    </dgm:pt>
    <dgm:pt modelId="{1C90B945-98AF-4284-B01E-B8A0FFEB3919}" type="pres">
      <dgm:prSet presAssocID="{2D5B66BD-CC09-4433-9B5A-F4B0609F4C36}" presName="chevron7" presStyleLbl="alignNode1" presStyleIdx="6" presStyleCnt="21"/>
      <dgm:spPr/>
    </dgm:pt>
    <dgm:pt modelId="{E803EC52-A73B-4B91-B13E-056348789A14}" type="pres">
      <dgm:prSet presAssocID="{2D5B66BD-CC09-4433-9B5A-F4B0609F4C36}" presName="childtext" presStyleLbl="solidFgAcc1" presStyleIdx="0" presStyleCnt="3" custLinFactNeighborX="-1662" custLinFactNeighborY="616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4AAC0-0ED7-4618-8B79-5C7865855CD4}" type="pres">
      <dgm:prSet presAssocID="{3331C6A8-8859-4E5C-AD95-E1EFDB8B0F84}" presName="sibTrans" presStyleCnt="0"/>
      <dgm:spPr/>
    </dgm:pt>
    <dgm:pt modelId="{D24646E1-8652-4E50-9A35-59CC0E0CFA37}" type="pres">
      <dgm:prSet presAssocID="{63909CAA-70B2-402C-A00A-DB2E5C54C970}" presName="parenttextcomposite" presStyleCnt="0"/>
      <dgm:spPr/>
    </dgm:pt>
    <dgm:pt modelId="{58A087A6-7A82-4FE6-8F6A-9E47BC74F876}" type="pres">
      <dgm:prSet presAssocID="{63909CAA-70B2-402C-A00A-DB2E5C54C97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9EE62-1AF0-437B-99DB-5639C7E2ACBB}" type="pres">
      <dgm:prSet presAssocID="{63909CAA-70B2-402C-A00A-DB2E5C54C970}" presName="composite" presStyleCnt="0"/>
      <dgm:spPr/>
    </dgm:pt>
    <dgm:pt modelId="{FA4AD13F-6C72-4230-BCBC-7A48EB49A404}" type="pres">
      <dgm:prSet presAssocID="{63909CAA-70B2-402C-A00A-DB2E5C54C970}" presName="chevron1" presStyleLbl="alignNode1" presStyleIdx="7" presStyleCnt="21"/>
      <dgm:spPr/>
    </dgm:pt>
    <dgm:pt modelId="{85266B24-E110-4F98-BF36-B1FBA6B3097E}" type="pres">
      <dgm:prSet presAssocID="{63909CAA-70B2-402C-A00A-DB2E5C54C970}" presName="chevron2" presStyleLbl="alignNode1" presStyleIdx="8" presStyleCnt="21"/>
      <dgm:spPr/>
    </dgm:pt>
    <dgm:pt modelId="{D6790850-BE07-44D3-A57F-A6601ADF7BCC}" type="pres">
      <dgm:prSet presAssocID="{63909CAA-70B2-402C-A00A-DB2E5C54C970}" presName="chevron3" presStyleLbl="alignNode1" presStyleIdx="9" presStyleCnt="21"/>
      <dgm:spPr/>
    </dgm:pt>
    <dgm:pt modelId="{4F8BFBD3-25C6-445F-AF36-47F7F25B38C3}" type="pres">
      <dgm:prSet presAssocID="{63909CAA-70B2-402C-A00A-DB2E5C54C970}" presName="chevron4" presStyleLbl="alignNode1" presStyleIdx="10" presStyleCnt="21"/>
      <dgm:spPr/>
    </dgm:pt>
    <dgm:pt modelId="{D0D03E4C-B219-407E-B3B1-CFD07CA757F8}" type="pres">
      <dgm:prSet presAssocID="{63909CAA-70B2-402C-A00A-DB2E5C54C970}" presName="chevron5" presStyleLbl="alignNode1" presStyleIdx="11" presStyleCnt="21"/>
      <dgm:spPr/>
    </dgm:pt>
    <dgm:pt modelId="{91C67585-6FB7-40BF-A383-F8E6224B930F}" type="pres">
      <dgm:prSet presAssocID="{63909CAA-70B2-402C-A00A-DB2E5C54C970}" presName="chevron6" presStyleLbl="alignNode1" presStyleIdx="12" presStyleCnt="21"/>
      <dgm:spPr/>
    </dgm:pt>
    <dgm:pt modelId="{1BD881DA-28B3-4105-B49A-872F8C0C96F1}" type="pres">
      <dgm:prSet presAssocID="{63909CAA-70B2-402C-A00A-DB2E5C54C970}" presName="chevron7" presStyleLbl="alignNode1" presStyleIdx="13" presStyleCnt="21"/>
      <dgm:spPr/>
    </dgm:pt>
    <dgm:pt modelId="{EE03C28F-19A3-41D3-8497-3AA8C595510E}" type="pres">
      <dgm:prSet presAssocID="{63909CAA-70B2-402C-A00A-DB2E5C54C97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A743D-B40C-448E-998E-BB7C313AC168}" type="pres">
      <dgm:prSet presAssocID="{F62ED035-0B22-46AB-855D-BAB95E7C45A9}" presName="sibTrans" presStyleCnt="0"/>
      <dgm:spPr/>
    </dgm:pt>
    <dgm:pt modelId="{124D21EE-5AA4-4894-9B1D-4AF172D69B68}" type="pres">
      <dgm:prSet presAssocID="{53E594D6-E90D-449F-BA66-796FD41FF0E8}" presName="parenttextcomposite" presStyleCnt="0"/>
      <dgm:spPr/>
    </dgm:pt>
    <dgm:pt modelId="{28F17CED-6679-4F7D-AC2E-E9F77A830B58}" type="pres">
      <dgm:prSet presAssocID="{53E594D6-E90D-449F-BA66-796FD41FF0E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E2786-5603-4A2F-BC9F-7DE331FC7E88}" type="pres">
      <dgm:prSet presAssocID="{53E594D6-E90D-449F-BA66-796FD41FF0E8}" presName="composite" presStyleCnt="0"/>
      <dgm:spPr/>
    </dgm:pt>
    <dgm:pt modelId="{9338CA81-2111-4EFC-82C8-17C6C31FEA7C}" type="pres">
      <dgm:prSet presAssocID="{53E594D6-E90D-449F-BA66-796FD41FF0E8}" presName="chevron1" presStyleLbl="alignNode1" presStyleIdx="14" presStyleCnt="21"/>
      <dgm:spPr/>
    </dgm:pt>
    <dgm:pt modelId="{F1384029-DD9B-4F34-BA43-6FC079A0C651}" type="pres">
      <dgm:prSet presAssocID="{53E594D6-E90D-449F-BA66-796FD41FF0E8}" presName="chevron2" presStyleLbl="alignNode1" presStyleIdx="15" presStyleCnt="21"/>
      <dgm:spPr/>
    </dgm:pt>
    <dgm:pt modelId="{4E2964C0-E349-4835-83C0-763B6D605325}" type="pres">
      <dgm:prSet presAssocID="{53E594D6-E90D-449F-BA66-796FD41FF0E8}" presName="chevron3" presStyleLbl="alignNode1" presStyleIdx="16" presStyleCnt="21"/>
      <dgm:spPr/>
    </dgm:pt>
    <dgm:pt modelId="{2FF81F5A-F481-4AEA-8D01-B01462ACFDF5}" type="pres">
      <dgm:prSet presAssocID="{53E594D6-E90D-449F-BA66-796FD41FF0E8}" presName="chevron4" presStyleLbl="alignNode1" presStyleIdx="17" presStyleCnt="21"/>
      <dgm:spPr/>
    </dgm:pt>
    <dgm:pt modelId="{60952013-9B08-41BF-9E18-2C34370CD9ED}" type="pres">
      <dgm:prSet presAssocID="{53E594D6-E90D-449F-BA66-796FD41FF0E8}" presName="chevron5" presStyleLbl="alignNode1" presStyleIdx="18" presStyleCnt="21"/>
      <dgm:spPr/>
    </dgm:pt>
    <dgm:pt modelId="{88557D5E-75B5-4ADF-9D16-21EE67B59CAF}" type="pres">
      <dgm:prSet presAssocID="{53E594D6-E90D-449F-BA66-796FD41FF0E8}" presName="chevron6" presStyleLbl="alignNode1" presStyleIdx="19" presStyleCnt="21"/>
      <dgm:spPr/>
    </dgm:pt>
    <dgm:pt modelId="{715723AB-F146-456A-8152-7ABC593C4169}" type="pres">
      <dgm:prSet presAssocID="{53E594D6-E90D-449F-BA66-796FD41FF0E8}" presName="chevron7" presStyleLbl="alignNode1" presStyleIdx="20" presStyleCnt="21"/>
      <dgm:spPr/>
    </dgm:pt>
    <dgm:pt modelId="{B05C5274-0753-41AD-A462-B33F6D56A2BE}" type="pres">
      <dgm:prSet presAssocID="{53E594D6-E90D-449F-BA66-796FD41FF0E8}" presName="childtext" presStyleLbl="solidFgAcc1" presStyleIdx="2" presStyleCnt="3" custLinFactNeighborX="-1662" custLinFactNeighborY="513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6DAFF-B00C-4875-9E50-681562770EBB}" type="presOf" srcId="{2D5B66BD-CC09-4433-9B5A-F4B0609F4C36}" destId="{87F315E9-0B76-4E4D-9FCE-CDBABD4F1DC6}" srcOrd="0" destOrd="0" presId="urn:microsoft.com/office/officeart/2008/layout/VerticalAccentList"/>
    <dgm:cxn modelId="{1F791B21-DD08-48D5-8C66-1BB38FC446CC}" srcId="{9D735B1B-15B5-42BB-B02A-385CEDDA48B4}" destId="{63909CAA-70B2-402C-A00A-DB2E5C54C970}" srcOrd="1" destOrd="0" parTransId="{A01FA95C-08FA-4910-A77D-89C95419D2CF}" sibTransId="{F62ED035-0B22-46AB-855D-BAB95E7C45A9}"/>
    <dgm:cxn modelId="{A197A907-FC35-47BC-B477-DDC5DE7878B7}" srcId="{2D5B66BD-CC09-4433-9B5A-F4B0609F4C36}" destId="{88474DC9-6020-4741-9158-E5A9E4EB166A}" srcOrd="0" destOrd="0" parTransId="{6798A451-3490-4617-BEE0-F1EAD0477D13}" sibTransId="{ED06DA0C-AE24-4E6D-BD1E-FB27094D0A7C}"/>
    <dgm:cxn modelId="{3CC76B09-338A-49EC-A37C-E99992355CCE}" type="presOf" srcId="{63909CAA-70B2-402C-A00A-DB2E5C54C970}" destId="{58A087A6-7A82-4FE6-8F6A-9E47BC74F876}" srcOrd="0" destOrd="0" presId="urn:microsoft.com/office/officeart/2008/layout/VerticalAccentList"/>
    <dgm:cxn modelId="{78940D15-B33A-4C55-B84B-29CB088AFCA3}" type="presOf" srcId="{88474DC9-6020-4741-9158-E5A9E4EB166A}" destId="{E803EC52-A73B-4B91-B13E-056348789A14}" srcOrd="0" destOrd="0" presId="urn:microsoft.com/office/officeart/2008/layout/VerticalAccentList"/>
    <dgm:cxn modelId="{6FF1E235-44C0-4BA3-8648-6501B3A30AA2}" type="presOf" srcId="{E232588E-02E8-4212-AE94-CC13BDF633BD}" destId="{EE03C28F-19A3-41D3-8497-3AA8C595510E}" srcOrd="0" destOrd="0" presId="urn:microsoft.com/office/officeart/2008/layout/VerticalAccentList"/>
    <dgm:cxn modelId="{79F69E79-5921-4F91-A18B-FC675071A348}" srcId="{9D735B1B-15B5-42BB-B02A-385CEDDA48B4}" destId="{2D5B66BD-CC09-4433-9B5A-F4B0609F4C36}" srcOrd="0" destOrd="0" parTransId="{B818164D-3854-4290-B246-70FB86B64D16}" sibTransId="{3331C6A8-8859-4E5C-AD95-E1EFDB8B0F84}"/>
    <dgm:cxn modelId="{80EE0357-FD91-406E-B557-94A4B2B0429D}" srcId="{63909CAA-70B2-402C-A00A-DB2E5C54C970}" destId="{E232588E-02E8-4212-AE94-CC13BDF633BD}" srcOrd="0" destOrd="0" parTransId="{D2905877-A2D1-4979-A45B-372DFBF7768E}" sibTransId="{418E8CC4-F516-46A7-8927-7FED4F250CF8}"/>
    <dgm:cxn modelId="{836AC34D-12D9-48B6-9DEC-2DD0CE8E456F}" srcId="{9D735B1B-15B5-42BB-B02A-385CEDDA48B4}" destId="{53E594D6-E90D-449F-BA66-796FD41FF0E8}" srcOrd="2" destOrd="0" parTransId="{BE982BFF-A024-479D-B0D2-738E61669C9D}" sibTransId="{30092AF5-543C-4554-873F-E104ED7F915D}"/>
    <dgm:cxn modelId="{C9341101-3346-4EF7-9054-66E47DD6C653}" srcId="{53E594D6-E90D-449F-BA66-796FD41FF0E8}" destId="{AED84AFA-9AEE-4C02-8DD6-13BFF7E8E5DB}" srcOrd="0" destOrd="0" parTransId="{F57BD7A5-0364-4C32-8556-B1DF98DC6F37}" sibTransId="{693A020E-FF21-4212-B447-F9051FCFEC45}"/>
    <dgm:cxn modelId="{CFE00DF4-61F3-4A5F-8EE1-4A483E5E46DE}" type="presOf" srcId="{9D735B1B-15B5-42BB-B02A-385CEDDA48B4}" destId="{3D86C3FD-609F-4E5F-AC4A-2E0C257691B4}" srcOrd="0" destOrd="0" presId="urn:microsoft.com/office/officeart/2008/layout/VerticalAccentList"/>
    <dgm:cxn modelId="{F117F2F9-9254-4B4C-89CA-745578BE71FE}" type="presOf" srcId="{53E594D6-E90D-449F-BA66-796FD41FF0E8}" destId="{28F17CED-6679-4F7D-AC2E-E9F77A830B58}" srcOrd="0" destOrd="0" presId="urn:microsoft.com/office/officeart/2008/layout/VerticalAccentList"/>
    <dgm:cxn modelId="{0EA474A4-8224-4092-AE95-0C9CE6C8FD32}" type="presOf" srcId="{AED84AFA-9AEE-4C02-8DD6-13BFF7E8E5DB}" destId="{B05C5274-0753-41AD-A462-B33F6D56A2BE}" srcOrd="0" destOrd="0" presId="urn:microsoft.com/office/officeart/2008/layout/VerticalAccentList"/>
    <dgm:cxn modelId="{A390C9CE-DC57-4AC4-9F09-2C7C2695C5F8}" type="presParOf" srcId="{3D86C3FD-609F-4E5F-AC4A-2E0C257691B4}" destId="{5CA7FBDA-7DFE-4855-A9D7-035EAA221BDC}" srcOrd="0" destOrd="0" presId="urn:microsoft.com/office/officeart/2008/layout/VerticalAccentList"/>
    <dgm:cxn modelId="{86235728-BB6C-446E-AB88-B08B56A55792}" type="presParOf" srcId="{5CA7FBDA-7DFE-4855-A9D7-035EAA221BDC}" destId="{87F315E9-0B76-4E4D-9FCE-CDBABD4F1DC6}" srcOrd="0" destOrd="0" presId="urn:microsoft.com/office/officeart/2008/layout/VerticalAccentList"/>
    <dgm:cxn modelId="{952E18EA-4AC5-4D2D-8709-29B666ECE83D}" type="presParOf" srcId="{3D86C3FD-609F-4E5F-AC4A-2E0C257691B4}" destId="{6779CD1A-2EB1-425D-8762-F3E1EB430AB6}" srcOrd="1" destOrd="0" presId="urn:microsoft.com/office/officeart/2008/layout/VerticalAccentList"/>
    <dgm:cxn modelId="{6D4F90B1-5C5E-40FC-81D5-36499D53FECB}" type="presParOf" srcId="{6779CD1A-2EB1-425D-8762-F3E1EB430AB6}" destId="{F916F5BF-3C45-47CA-8E66-5F9AE2DD1104}" srcOrd="0" destOrd="0" presId="urn:microsoft.com/office/officeart/2008/layout/VerticalAccentList"/>
    <dgm:cxn modelId="{5C12C250-A31B-49A5-AF34-28419CA650FC}" type="presParOf" srcId="{6779CD1A-2EB1-425D-8762-F3E1EB430AB6}" destId="{E3127D43-2935-4EF5-8914-A9742DCC2348}" srcOrd="1" destOrd="0" presId="urn:microsoft.com/office/officeart/2008/layout/VerticalAccentList"/>
    <dgm:cxn modelId="{19FAB387-2B50-42DA-9C7E-15A469F972F8}" type="presParOf" srcId="{6779CD1A-2EB1-425D-8762-F3E1EB430AB6}" destId="{F99443A3-EFB0-4CBB-B1EA-ACC1B1370330}" srcOrd="2" destOrd="0" presId="urn:microsoft.com/office/officeart/2008/layout/VerticalAccentList"/>
    <dgm:cxn modelId="{97F0BB98-5C65-4B47-A7BB-C03A45B8661D}" type="presParOf" srcId="{6779CD1A-2EB1-425D-8762-F3E1EB430AB6}" destId="{E5D0DF0B-624C-487C-820A-82D74B5A741F}" srcOrd="3" destOrd="0" presId="urn:microsoft.com/office/officeart/2008/layout/VerticalAccentList"/>
    <dgm:cxn modelId="{1791DEBD-8F8D-4B17-BDE9-9E521A2B069E}" type="presParOf" srcId="{6779CD1A-2EB1-425D-8762-F3E1EB430AB6}" destId="{9BCE1C00-8845-4319-9D64-DD23C1169350}" srcOrd="4" destOrd="0" presId="urn:microsoft.com/office/officeart/2008/layout/VerticalAccentList"/>
    <dgm:cxn modelId="{1683C218-46D4-4775-B2AD-4A8D9205FB13}" type="presParOf" srcId="{6779CD1A-2EB1-425D-8762-F3E1EB430AB6}" destId="{702E53C6-D4EC-47E1-B571-7D8733ED1A98}" srcOrd="5" destOrd="0" presId="urn:microsoft.com/office/officeart/2008/layout/VerticalAccentList"/>
    <dgm:cxn modelId="{C19235AF-09DD-4D49-84F4-CDAE35BB4CA8}" type="presParOf" srcId="{6779CD1A-2EB1-425D-8762-F3E1EB430AB6}" destId="{1C90B945-98AF-4284-B01E-B8A0FFEB3919}" srcOrd="6" destOrd="0" presId="urn:microsoft.com/office/officeart/2008/layout/VerticalAccentList"/>
    <dgm:cxn modelId="{FFE94CD2-037F-4323-95E5-6526893AF195}" type="presParOf" srcId="{6779CD1A-2EB1-425D-8762-F3E1EB430AB6}" destId="{E803EC52-A73B-4B91-B13E-056348789A14}" srcOrd="7" destOrd="0" presId="urn:microsoft.com/office/officeart/2008/layout/VerticalAccentList"/>
    <dgm:cxn modelId="{C789614C-08B7-4703-91CF-3C3DF58B7E0E}" type="presParOf" srcId="{3D86C3FD-609F-4E5F-AC4A-2E0C257691B4}" destId="{52E4AAC0-0ED7-4618-8B79-5C7865855CD4}" srcOrd="2" destOrd="0" presId="urn:microsoft.com/office/officeart/2008/layout/VerticalAccentList"/>
    <dgm:cxn modelId="{E9B8BCB6-2D70-4F16-84D7-31C5804D6243}" type="presParOf" srcId="{3D86C3FD-609F-4E5F-AC4A-2E0C257691B4}" destId="{D24646E1-8652-4E50-9A35-59CC0E0CFA37}" srcOrd="3" destOrd="0" presId="urn:microsoft.com/office/officeart/2008/layout/VerticalAccentList"/>
    <dgm:cxn modelId="{B3612EA9-2055-43B3-BA9E-0E8BF01A7874}" type="presParOf" srcId="{D24646E1-8652-4E50-9A35-59CC0E0CFA37}" destId="{58A087A6-7A82-4FE6-8F6A-9E47BC74F876}" srcOrd="0" destOrd="0" presId="urn:microsoft.com/office/officeart/2008/layout/VerticalAccentList"/>
    <dgm:cxn modelId="{1E1A08F1-352B-4B24-907C-5C25080E5D60}" type="presParOf" srcId="{3D86C3FD-609F-4E5F-AC4A-2E0C257691B4}" destId="{F8B9EE62-1AF0-437B-99DB-5639C7E2ACBB}" srcOrd="4" destOrd="0" presId="urn:microsoft.com/office/officeart/2008/layout/VerticalAccentList"/>
    <dgm:cxn modelId="{1034F848-63FE-44B2-957B-EF73715A4A7B}" type="presParOf" srcId="{F8B9EE62-1AF0-437B-99DB-5639C7E2ACBB}" destId="{FA4AD13F-6C72-4230-BCBC-7A48EB49A404}" srcOrd="0" destOrd="0" presId="urn:microsoft.com/office/officeart/2008/layout/VerticalAccentList"/>
    <dgm:cxn modelId="{6FC09716-A8B2-423C-8B88-F9B540FACA25}" type="presParOf" srcId="{F8B9EE62-1AF0-437B-99DB-5639C7E2ACBB}" destId="{85266B24-E110-4F98-BF36-B1FBA6B3097E}" srcOrd="1" destOrd="0" presId="urn:microsoft.com/office/officeart/2008/layout/VerticalAccentList"/>
    <dgm:cxn modelId="{E4F39882-E7BE-4498-9BA0-7BD8F6ACBC77}" type="presParOf" srcId="{F8B9EE62-1AF0-437B-99DB-5639C7E2ACBB}" destId="{D6790850-BE07-44D3-A57F-A6601ADF7BCC}" srcOrd="2" destOrd="0" presId="urn:microsoft.com/office/officeart/2008/layout/VerticalAccentList"/>
    <dgm:cxn modelId="{4346BF62-243B-4A5C-818A-B2CC334992C2}" type="presParOf" srcId="{F8B9EE62-1AF0-437B-99DB-5639C7E2ACBB}" destId="{4F8BFBD3-25C6-445F-AF36-47F7F25B38C3}" srcOrd="3" destOrd="0" presId="urn:microsoft.com/office/officeart/2008/layout/VerticalAccentList"/>
    <dgm:cxn modelId="{79CD13D6-80B4-4F3D-ADDF-72E5FF4E1856}" type="presParOf" srcId="{F8B9EE62-1AF0-437B-99DB-5639C7E2ACBB}" destId="{D0D03E4C-B219-407E-B3B1-CFD07CA757F8}" srcOrd="4" destOrd="0" presId="urn:microsoft.com/office/officeart/2008/layout/VerticalAccentList"/>
    <dgm:cxn modelId="{D5DEAD1B-B328-42FA-9BD7-AC9B55B9DCB5}" type="presParOf" srcId="{F8B9EE62-1AF0-437B-99DB-5639C7E2ACBB}" destId="{91C67585-6FB7-40BF-A383-F8E6224B930F}" srcOrd="5" destOrd="0" presId="urn:microsoft.com/office/officeart/2008/layout/VerticalAccentList"/>
    <dgm:cxn modelId="{68845FEA-210C-481B-8523-74E2AAD497B5}" type="presParOf" srcId="{F8B9EE62-1AF0-437B-99DB-5639C7E2ACBB}" destId="{1BD881DA-28B3-4105-B49A-872F8C0C96F1}" srcOrd="6" destOrd="0" presId="urn:microsoft.com/office/officeart/2008/layout/VerticalAccentList"/>
    <dgm:cxn modelId="{A09E6512-A566-423E-A4CC-F452E285ABC8}" type="presParOf" srcId="{F8B9EE62-1AF0-437B-99DB-5639C7E2ACBB}" destId="{EE03C28F-19A3-41D3-8497-3AA8C595510E}" srcOrd="7" destOrd="0" presId="urn:microsoft.com/office/officeart/2008/layout/VerticalAccentList"/>
    <dgm:cxn modelId="{E881A6E7-3FF5-4D39-9F43-AEC7DD805581}" type="presParOf" srcId="{3D86C3FD-609F-4E5F-AC4A-2E0C257691B4}" destId="{8D5A743D-B40C-448E-998E-BB7C313AC168}" srcOrd="5" destOrd="0" presId="urn:microsoft.com/office/officeart/2008/layout/VerticalAccentList"/>
    <dgm:cxn modelId="{41B971D4-B1C9-42EC-8AF7-0F4718754280}" type="presParOf" srcId="{3D86C3FD-609F-4E5F-AC4A-2E0C257691B4}" destId="{124D21EE-5AA4-4894-9B1D-4AF172D69B68}" srcOrd="6" destOrd="0" presId="urn:microsoft.com/office/officeart/2008/layout/VerticalAccentList"/>
    <dgm:cxn modelId="{B8D5F3E1-9242-4BC9-B6FB-058CA9B14C80}" type="presParOf" srcId="{124D21EE-5AA4-4894-9B1D-4AF172D69B68}" destId="{28F17CED-6679-4F7D-AC2E-E9F77A830B58}" srcOrd="0" destOrd="0" presId="urn:microsoft.com/office/officeart/2008/layout/VerticalAccentList"/>
    <dgm:cxn modelId="{7B3D33DD-B6C9-4F88-BC47-077ED6C060D2}" type="presParOf" srcId="{3D86C3FD-609F-4E5F-AC4A-2E0C257691B4}" destId="{DF5E2786-5603-4A2F-BC9F-7DE331FC7E88}" srcOrd="7" destOrd="0" presId="urn:microsoft.com/office/officeart/2008/layout/VerticalAccentList"/>
    <dgm:cxn modelId="{AB7E87E8-C4D0-4528-B896-A3DD340FE9E8}" type="presParOf" srcId="{DF5E2786-5603-4A2F-BC9F-7DE331FC7E88}" destId="{9338CA81-2111-4EFC-82C8-17C6C31FEA7C}" srcOrd="0" destOrd="0" presId="urn:microsoft.com/office/officeart/2008/layout/VerticalAccentList"/>
    <dgm:cxn modelId="{6114A3E9-6147-4DC7-A3E9-D150DCAB3D77}" type="presParOf" srcId="{DF5E2786-5603-4A2F-BC9F-7DE331FC7E88}" destId="{F1384029-DD9B-4F34-BA43-6FC079A0C651}" srcOrd="1" destOrd="0" presId="urn:microsoft.com/office/officeart/2008/layout/VerticalAccentList"/>
    <dgm:cxn modelId="{DE3A35F8-3DE2-408F-9DA3-A54DC5F9DC27}" type="presParOf" srcId="{DF5E2786-5603-4A2F-BC9F-7DE331FC7E88}" destId="{4E2964C0-E349-4835-83C0-763B6D605325}" srcOrd="2" destOrd="0" presId="urn:microsoft.com/office/officeart/2008/layout/VerticalAccentList"/>
    <dgm:cxn modelId="{5CC67E07-5413-4040-A626-D202B363AFAB}" type="presParOf" srcId="{DF5E2786-5603-4A2F-BC9F-7DE331FC7E88}" destId="{2FF81F5A-F481-4AEA-8D01-B01462ACFDF5}" srcOrd="3" destOrd="0" presId="urn:microsoft.com/office/officeart/2008/layout/VerticalAccentList"/>
    <dgm:cxn modelId="{4C546DE5-798F-4813-ACED-4EE02D7CF17D}" type="presParOf" srcId="{DF5E2786-5603-4A2F-BC9F-7DE331FC7E88}" destId="{60952013-9B08-41BF-9E18-2C34370CD9ED}" srcOrd="4" destOrd="0" presId="urn:microsoft.com/office/officeart/2008/layout/VerticalAccentList"/>
    <dgm:cxn modelId="{07171A56-28CD-4AC4-B3F7-E349CF54C7F1}" type="presParOf" srcId="{DF5E2786-5603-4A2F-BC9F-7DE331FC7E88}" destId="{88557D5E-75B5-4ADF-9D16-21EE67B59CAF}" srcOrd="5" destOrd="0" presId="urn:microsoft.com/office/officeart/2008/layout/VerticalAccentList"/>
    <dgm:cxn modelId="{485C2CB3-3922-4E85-BE53-91362B6458AD}" type="presParOf" srcId="{DF5E2786-5603-4A2F-BC9F-7DE331FC7E88}" destId="{715723AB-F146-456A-8152-7ABC593C4169}" srcOrd="6" destOrd="0" presId="urn:microsoft.com/office/officeart/2008/layout/VerticalAccentList"/>
    <dgm:cxn modelId="{D9C59C7C-0AC2-4194-AA51-DEB7EC9B1E15}" type="presParOf" srcId="{DF5E2786-5603-4A2F-BC9F-7DE331FC7E88}" destId="{B05C5274-0753-41AD-A462-B33F6D56A2B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7B6271-BF7F-4F91-AF7B-7660D4C25893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447D1DD-BC30-4B48-9740-A5AB8EA68716}">
      <dgm:prSet phldrT="[Текст]" phldr="1"/>
      <dgm:spPr/>
      <dgm:t>
        <a:bodyPr/>
        <a:lstStyle/>
        <a:p>
          <a:endParaRPr lang="ru-RU"/>
        </a:p>
      </dgm:t>
    </dgm:pt>
    <dgm:pt modelId="{FE1AC805-256D-495C-BCAE-50C77E802298}" type="parTrans" cxnId="{2C6B9511-43CB-413C-9BFE-677ED95FF9E3}">
      <dgm:prSet/>
      <dgm:spPr/>
      <dgm:t>
        <a:bodyPr/>
        <a:lstStyle/>
        <a:p>
          <a:endParaRPr lang="ru-RU"/>
        </a:p>
      </dgm:t>
    </dgm:pt>
    <dgm:pt modelId="{6DEA127B-5A43-448B-B343-885446B44C45}" type="sibTrans" cxnId="{2C6B9511-43CB-413C-9BFE-677ED95FF9E3}">
      <dgm:prSet/>
      <dgm:spPr/>
      <dgm:t>
        <a:bodyPr/>
        <a:lstStyle/>
        <a:p>
          <a:endParaRPr lang="ru-RU"/>
        </a:p>
      </dgm:t>
    </dgm:pt>
    <dgm:pt modelId="{554B7253-A8C3-461C-854F-18B3ECB78D15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Роман-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що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-денник "Записки Мальте 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Лаурідса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Брігге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 (1910)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1D4AF266-D4BE-4A1C-8FE2-CD8B91BF476E}" type="parTrans" cxnId="{D8BCA338-1EE5-48EA-94A6-FB803CA4DF88}">
      <dgm:prSet/>
      <dgm:spPr/>
      <dgm:t>
        <a:bodyPr/>
        <a:lstStyle/>
        <a:p>
          <a:endParaRPr lang="ru-RU"/>
        </a:p>
      </dgm:t>
    </dgm:pt>
    <dgm:pt modelId="{ABED7605-AF44-4708-8109-707FA660DD79}" type="sibTrans" cxnId="{D8BCA338-1EE5-48EA-94A6-FB803CA4DF88}">
      <dgm:prSet/>
      <dgm:spPr/>
      <dgm:t>
        <a:bodyPr/>
        <a:lstStyle/>
        <a:p>
          <a:endParaRPr lang="ru-RU"/>
        </a:p>
      </dgm:t>
    </dgm:pt>
    <dgm:pt modelId="{C9E8154E-844D-4529-8E0D-8DDEEFBADB65}">
      <dgm:prSet phldrT="[Текст]" phldr="1"/>
      <dgm:spPr/>
      <dgm:t>
        <a:bodyPr/>
        <a:lstStyle/>
        <a:p>
          <a:endParaRPr lang="ru-RU"/>
        </a:p>
      </dgm:t>
    </dgm:pt>
    <dgm:pt modelId="{DFDFC3C2-BB58-4B8C-9128-B550EEC86471}" type="parTrans" cxnId="{FB6F8531-C1F3-46AD-BF25-7FA0C60F3EBD}">
      <dgm:prSet/>
      <dgm:spPr/>
      <dgm:t>
        <a:bodyPr/>
        <a:lstStyle/>
        <a:p>
          <a:endParaRPr lang="ru-RU"/>
        </a:p>
      </dgm:t>
    </dgm:pt>
    <dgm:pt modelId="{C811EA3C-E2B7-4E87-B6E2-2785C0BBA626}" type="sibTrans" cxnId="{FB6F8531-C1F3-46AD-BF25-7FA0C60F3EBD}">
      <dgm:prSet/>
      <dgm:spPr/>
      <dgm:t>
        <a:bodyPr/>
        <a:lstStyle/>
        <a:p>
          <a:endParaRPr lang="ru-RU"/>
        </a:p>
      </dgm:t>
    </dgm:pt>
    <dgm:pt modelId="{4134AF1B-A859-44B3-B69D-623324016560}">
      <dgm:prSet phldrT="[Текст]"/>
      <dgm:spPr/>
      <dgm:t>
        <a:bodyPr/>
        <a:lstStyle/>
        <a:p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Поетичні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цикли "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Дуїнянські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елегії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 (1922)</a:t>
          </a:r>
          <a:r>
            <a:rPr lang="ru-RU" b="0" i="0" dirty="0" smtClean="0"/>
            <a:t> </a:t>
          </a:r>
          <a:endParaRPr lang="ru-RU" dirty="0"/>
        </a:p>
      </dgm:t>
    </dgm:pt>
    <dgm:pt modelId="{7CE7F1F9-4A1E-4D75-B06C-5077B964BE2E}" type="parTrans" cxnId="{9A61FE0C-AE94-4A60-8BE1-1909E8BE6E12}">
      <dgm:prSet/>
      <dgm:spPr/>
      <dgm:t>
        <a:bodyPr/>
        <a:lstStyle/>
        <a:p>
          <a:endParaRPr lang="ru-RU"/>
        </a:p>
      </dgm:t>
    </dgm:pt>
    <dgm:pt modelId="{6D4EAF91-F49E-4922-81CD-BB05DCF3ABB3}" type="sibTrans" cxnId="{9A61FE0C-AE94-4A60-8BE1-1909E8BE6E12}">
      <dgm:prSet/>
      <dgm:spPr/>
      <dgm:t>
        <a:bodyPr/>
        <a:lstStyle/>
        <a:p>
          <a:endParaRPr lang="ru-RU"/>
        </a:p>
      </dgm:t>
    </dgm:pt>
    <dgm:pt modelId="{8E8C8F26-2E33-4D4F-B351-E800E34E4962}">
      <dgm:prSet phldrT="[Текст]" phldr="1"/>
      <dgm:spPr/>
      <dgm:t>
        <a:bodyPr/>
        <a:lstStyle/>
        <a:p>
          <a:endParaRPr lang="ru-RU"/>
        </a:p>
      </dgm:t>
    </dgm:pt>
    <dgm:pt modelId="{51543DEC-9C8A-465D-B140-3F6F34E29501}" type="parTrans" cxnId="{86F561B8-AF3F-4DEA-859B-0DF2940F603F}">
      <dgm:prSet/>
      <dgm:spPr/>
      <dgm:t>
        <a:bodyPr/>
        <a:lstStyle/>
        <a:p>
          <a:endParaRPr lang="ru-RU"/>
        </a:p>
      </dgm:t>
    </dgm:pt>
    <dgm:pt modelId="{81FED907-2FA5-4E4D-A454-D99DA624EA5F}" type="sibTrans" cxnId="{86F561B8-AF3F-4DEA-859B-0DF2940F603F}">
      <dgm:prSet/>
      <dgm:spPr/>
      <dgm:t>
        <a:bodyPr/>
        <a:lstStyle/>
        <a:p>
          <a:endParaRPr lang="ru-RU"/>
        </a:p>
      </dgm:t>
    </dgm:pt>
    <dgm:pt modelId="{57490551-A2E1-46A2-AE88-567277E8C451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b="0" i="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Сонети</a:t>
          </a:r>
          <a:r>
            <a:rPr lang="ru-RU" b="0" i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до Орфея" (1922)</a:t>
          </a:r>
          <a:endParaRPr lang="ru-RU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gm:t>
    </dgm:pt>
    <dgm:pt modelId="{73730675-5C22-4F9E-8227-183DF1975035}" type="parTrans" cxnId="{BA19B6E1-7520-4BD6-A6B5-8A0A986E1BBD}">
      <dgm:prSet/>
      <dgm:spPr/>
      <dgm:t>
        <a:bodyPr/>
        <a:lstStyle/>
        <a:p>
          <a:endParaRPr lang="ru-RU"/>
        </a:p>
      </dgm:t>
    </dgm:pt>
    <dgm:pt modelId="{346B8CDF-A5E7-4399-B8BB-2B8A3C7E8204}" type="sibTrans" cxnId="{BA19B6E1-7520-4BD6-A6B5-8A0A986E1BBD}">
      <dgm:prSet/>
      <dgm:spPr/>
      <dgm:t>
        <a:bodyPr/>
        <a:lstStyle/>
        <a:p>
          <a:endParaRPr lang="ru-RU"/>
        </a:p>
      </dgm:t>
    </dgm:pt>
    <dgm:pt modelId="{E2833E09-7C8D-4661-B155-3E267E0FF71F}" type="pres">
      <dgm:prSet presAssocID="{6C7B6271-BF7F-4F91-AF7B-7660D4C2589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9D623F3-2F21-4134-81C2-1E213200B7BF}" type="pres">
      <dgm:prSet presAssocID="{D447D1DD-BC30-4B48-9740-A5AB8EA68716}" presName="parenttextcomposite" presStyleCnt="0"/>
      <dgm:spPr/>
    </dgm:pt>
    <dgm:pt modelId="{B19CC3CD-9386-45BC-A345-923E9BD816D8}" type="pres">
      <dgm:prSet presAssocID="{D447D1DD-BC30-4B48-9740-A5AB8EA6871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2AF3D-EF8B-4FCA-98D9-2DDCC48C7258}" type="pres">
      <dgm:prSet presAssocID="{D447D1DD-BC30-4B48-9740-A5AB8EA68716}" presName="composite" presStyleCnt="0"/>
      <dgm:spPr/>
    </dgm:pt>
    <dgm:pt modelId="{2C853534-474C-4F3D-81FA-5A17B283F71D}" type="pres">
      <dgm:prSet presAssocID="{D447D1DD-BC30-4B48-9740-A5AB8EA68716}" presName="chevron1" presStyleLbl="alignNode1" presStyleIdx="0" presStyleCnt="21"/>
      <dgm:spPr/>
    </dgm:pt>
    <dgm:pt modelId="{5FCD886C-CBA0-4270-B395-BAA82CF306F8}" type="pres">
      <dgm:prSet presAssocID="{D447D1DD-BC30-4B48-9740-A5AB8EA68716}" presName="chevron2" presStyleLbl="alignNode1" presStyleIdx="1" presStyleCnt="21"/>
      <dgm:spPr/>
    </dgm:pt>
    <dgm:pt modelId="{5E3E55D6-DF85-4328-A1D3-9D7EE299F304}" type="pres">
      <dgm:prSet presAssocID="{D447D1DD-BC30-4B48-9740-A5AB8EA68716}" presName="chevron3" presStyleLbl="alignNode1" presStyleIdx="2" presStyleCnt="21"/>
      <dgm:spPr/>
    </dgm:pt>
    <dgm:pt modelId="{93A74EFF-BEB5-47DD-8D87-692C14A66B6E}" type="pres">
      <dgm:prSet presAssocID="{D447D1DD-BC30-4B48-9740-A5AB8EA68716}" presName="chevron4" presStyleLbl="alignNode1" presStyleIdx="3" presStyleCnt="21"/>
      <dgm:spPr/>
    </dgm:pt>
    <dgm:pt modelId="{9C74E258-84C1-4060-BA4D-1FC37E6DBE25}" type="pres">
      <dgm:prSet presAssocID="{D447D1DD-BC30-4B48-9740-A5AB8EA68716}" presName="chevron5" presStyleLbl="alignNode1" presStyleIdx="4" presStyleCnt="21"/>
      <dgm:spPr/>
    </dgm:pt>
    <dgm:pt modelId="{54ACC0E1-5911-4EE7-A418-C38EC86DBC19}" type="pres">
      <dgm:prSet presAssocID="{D447D1DD-BC30-4B48-9740-A5AB8EA68716}" presName="chevron6" presStyleLbl="alignNode1" presStyleIdx="5" presStyleCnt="21"/>
      <dgm:spPr/>
    </dgm:pt>
    <dgm:pt modelId="{74FE86DF-8DD0-42BE-8C07-8B22776DD4DF}" type="pres">
      <dgm:prSet presAssocID="{D447D1DD-BC30-4B48-9740-A5AB8EA68716}" presName="chevron7" presStyleLbl="alignNode1" presStyleIdx="6" presStyleCnt="21"/>
      <dgm:spPr/>
    </dgm:pt>
    <dgm:pt modelId="{7148ECDE-F670-4B38-AFA4-D2884D7318DC}" type="pres">
      <dgm:prSet presAssocID="{D447D1DD-BC30-4B48-9740-A5AB8EA68716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41F0E-B318-4EC6-9CF8-973A07A30752}" type="pres">
      <dgm:prSet presAssocID="{6DEA127B-5A43-448B-B343-885446B44C45}" presName="sibTrans" presStyleCnt="0"/>
      <dgm:spPr/>
    </dgm:pt>
    <dgm:pt modelId="{1AD1B91C-970A-42CC-9039-D8AA21FCFF09}" type="pres">
      <dgm:prSet presAssocID="{C9E8154E-844D-4529-8E0D-8DDEEFBADB65}" presName="parenttextcomposite" presStyleCnt="0"/>
      <dgm:spPr/>
    </dgm:pt>
    <dgm:pt modelId="{4E75F64B-D2E5-4C38-B1E7-E67FA5EAFBF0}" type="pres">
      <dgm:prSet presAssocID="{C9E8154E-844D-4529-8E0D-8DDEEFBADB6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750B7-6286-4A8F-8B24-A4FAE77E685B}" type="pres">
      <dgm:prSet presAssocID="{C9E8154E-844D-4529-8E0D-8DDEEFBADB65}" presName="composite" presStyleCnt="0"/>
      <dgm:spPr/>
    </dgm:pt>
    <dgm:pt modelId="{D0325D99-D3D0-4708-AF10-FA836FB93C03}" type="pres">
      <dgm:prSet presAssocID="{C9E8154E-844D-4529-8E0D-8DDEEFBADB65}" presName="chevron1" presStyleLbl="alignNode1" presStyleIdx="7" presStyleCnt="21"/>
      <dgm:spPr/>
    </dgm:pt>
    <dgm:pt modelId="{ED0F8CD9-867D-4DBB-95CB-1CD7733C0CA0}" type="pres">
      <dgm:prSet presAssocID="{C9E8154E-844D-4529-8E0D-8DDEEFBADB65}" presName="chevron2" presStyleLbl="alignNode1" presStyleIdx="8" presStyleCnt="21"/>
      <dgm:spPr/>
    </dgm:pt>
    <dgm:pt modelId="{9E85897A-7F40-4EE8-A4BF-C277CC3B8F3C}" type="pres">
      <dgm:prSet presAssocID="{C9E8154E-844D-4529-8E0D-8DDEEFBADB65}" presName="chevron3" presStyleLbl="alignNode1" presStyleIdx="9" presStyleCnt="21"/>
      <dgm:spPr/>
    </dgm:pt>
    <dgm:pt modelId="{3EB4E9EE-4A85-4F36-B3ED-9C3C246C39DF}" type="pres">
      <dgm:prSet presAssocID="{C9E8154E-844D-4529-8E0D-8DDEEFBADB65}" presName="chevron4" presStyleLbl="alignNode1" presStyleIdx="10" presStyleCnt="21"/>
      <dgm:spPr/>
    </dgm:pt>
    <dgm:pt modelId="{D184544C-E88B-429D-9062-4D1A2D7FAD59}" type="pres">
      <dgm:prSet presAssocID="{C9E8154E-844D-4529-8E0D-8DDEEFBADB65}" presName="chevron5" presStyleLbl="alignNode1" presStyleIdx="11" presStyleCnt="21"/>
      <dgm:spPr/>
    </dgm:pt>
    <dgm:pt modelId="{C719654C-F089-4A9E-AFC9-02D0636B34A5}" type="pres">
      <dgm:prSet presAssocID="{C9E8154E-844D-4529-8E0D-8DDEEFBADB65}" presName="chevron6" presStyleLbl="alignNode1" presStyleIdx="12" presStyleCnt="21"/>
      <dgm:spPr/>
    </dgm:pt>
    <dgm:pt modelId="{D8F11AAB-FCD4-46E5-88F7-35829757B4DC}" type="pres">
      <dgm:prSet presAssocID="{C9E8154E-844D-4529-8E0D-8DDEEFBADB65}" presName="chevron7" presStyleLbl="alignNode1" presStyleIdx="13" presStyleCnt="21"/>
      <dgm:spPr/>
    </dgm:pt>
    <dgm:pt modelId="{765D45C9-71D6-4E00-9729-974CD6467FF8}" type="pres">
      <dgm:prSet presAssocID="{C9E8154E-844D-4529-8E0D-8DDEEFBADB6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435FC-5386-4653-A169-AEC4844228C6}" type="pres">
      <dgm:prSet presAssocID="{C811EA3C-E2B7-4E87-B6E2-2785C0BBA626}" presName="sibTrans" presStyleCnt="0"/>
      <dgm:spPr/>
    </dgm:pt>
    <dgm:pt modelId="{0DA7E72D-445A-43C6-9B53-D63B09D11FEA}" type="pres">
      <dgm:prSet presAssocID="{8E8C8F26-2E33-4D4F-B351-E800E34E4962}" presName="parenttextcomposite" presStyleCnt="0"/>
      <dgm:spPr/>
    </dgm:pt>
    <dgm:pt modelId="{1E9CC5AE-F05B-41CA-9245-388A86C20081}" type="pres">
      <dgm:prSet presAssocID="{8E8C8F26-2E33-4D4F-B351-E800E34E496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DC57-8554-428D-8715-A6737AB165A6}" type="pres">
      <dgm:prSet presAssocID="{8E8C8F26-2E33-4D4F-B351-E800E34E4962}" presName="composite" presStyleCnt="0"/>
      <dgm:spPr/>
    </dgm:pt>
    <dgm:pt modelId="{FDD5CFE7-A0EC-4940-BE96-C30B897BB7BB}" type="pres">
      <dgm:prSet presAssocID="{8E8C8F26-2E33-4D4F-B351-E800E34E4962}" presName="chevron1" presStyleLbl="alignNode1" presStyleIdx="14" presStyleCnt="21"/>
      <dgm:spPr/>
    </dgm:pt>
    <dgm:pt modelId="{A309AE90-8D4B-4F56-A1D2-E5613EB1A1E3}" type="pres">
      <dgm:prSet presAssocID="{8E8C8F26-2E33-4D4F-B351-E800E34E4962}" presName="chevron2" presStyleLbl="alignNode1" presStyleIdx="15" presStyleCnt="21"/>
      <dgm:spPr/>
    </dgm:pt>
    <dgm:pt modelId="{F9C213B8-B7DA-4B8D-B909-32F9652A7897}" type="pres">
      <dgm:prSet presAssocID="{8E8C8F26-2E33-4D4F-B351-E800E34E4962}" presName="chevron3" presStyleLbl="alignNode1" presStyleIdx="16" presStyleCnt="21"/>
      <dgm:spPr/>
    </dgm:pt>
    <dgm:pt modelId="{F29BA575-992A-4EB1-A676-F40433E6BCE8}" type="pres">
      <dgm:prSet presAssocID="{8E8C8F26-2E33-4D4F-B351-E800E34E4962}" presName="chevron4" presStyleLbl="alignNode1" presStyleIdx="17" presStyleCnt="21"/>
      <dgm:spPr/>
    </dgm:pt>
    <dgm:pt modelId="{B454F1D5-EDF6-45A8-91C1-9D41C797AFF1}" type="pres">
      <dgm:prSet presAssocID="{8E8C8F26-2E33-4D4F-B351-E800E34E4962}" presName="chevron5" presStyleLbl="alignNode1" presStyleIdx="18" presStyleCnt="21"/>
      <dgm:spPr/>
    </dgm:pt>
    <dgm:pt modelId="{3A370E06-50CC-442A-B40B-954074899418}" type="pres">
      <dgm:prSet presAssocID="{8E8C8F26-2E33-4D4F-B351-E800E34E4962}" presName="chevron6" presStyleLbl="alignNode1" presStyleIdx="19" presStyleCnt="21"/>
      <dgm:spPr/>
    </dgm:pt>
    <dgm:pt modelId="{6A4BDD3C-FA95-4A06-9302-070BF575B410}" type="pres">
      <dgm:prSet presAssocID="{8E8C8F26-2E33-4D4F-B351-E800E34E4962}" presName="chevron7" presStyleLbl="alignNode1" presStyleIdx="20" presStyleCnt="21"/>
      <dgm:spPr/>
    </dgm:pt>
    <dgm:pt modelId="{A9EAE26D-894A-4087-9E1B-7C75FC61C5EC}" type="pres">
      <dgm:prSet presAssocID="{8E8C8F26-2E33-4D4F-B351-E800E34E496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37D51-8B49-4B7F-8132-918EF7AB1265}" type="presOf" srcId="{4134AF1B-A859-44B3-B69D-623324016560}" destId="{765D45C9-71D6-4E00-9729-974CD6467FF8}" srcOrd="0" destOrd="0" presId="urn:microsoft.com/office/officeart/2008/layout/VerticalAccentList"/>
    <dgm:cxn modelId="{0E15B976-1447-418B-A8BD-770194490FF2}" type="presOf" srcId="{57490551-A2E1-46A2-AE88-567277E8C451}" destId="{A9EAE26D-894A-4087-9E1B-7C75FC61C5EC}" srcOrd="0" destOrd="0" presId="urn:microsoft.com/office/officeart/2008/layout/VerticalAccentList"/>
    <dgm:cxn modelId="{34D5DAB4-6C82-42A3-8B8F-683D797B9CB6}" type="presOf" srcId="{554B7253-A8C3-461C-854F-18B3ECB78D15}" destId="{7148ECDE-F670-4B38-AFA4-D2884D7318DC}" srcOrd="0" destOrd="0" presId="urn:microsoft.com/office/officeart/2008/layout/VerticalAccentList"/>
    <dgm:cxn modelId="{3EB15F63-6B08-488D-BE19-BD5A7C3BBE30}" type="presOf" srcId="{D447D1DD-BC30-4B48-9740-A5AB8EA68716}" destId="{B19CC3CD-9386-45BC-A345-923E9BD816D8}" srcOrd="0" destOrd="0" presId="urn:microsoft.com/office/officeart/2008/layout/VerticalAccentList"/>
    <dgm:cxn modelId="{86F561B8-AF3F-4DEA-859B-0DF2940F603F}" srcId="{6C7B6271-BF7F-4F91-AF7B-7660D4C25893}" destId="{8E8C8F26-2E33-4D4F-B351-E800E34E4962}" srcOrd="2" destOrd="0" parTransId="{51543DEC-9C8A-465D-B140-3F6F34E29501}" sibTransId="{81FED907-2FA5-4E4D-A454-D99DA624EA5F}"/>
    <dgm:cxn modelId="{BA19B6E1-7520-4BD6-A6B5-8A0A986E1BBD}" srcId="{8E8C8F26-2E33-4D4F-B351-E800E34E4962}" destId="{57490551-A2E1-46A2-AE88-567277E8C451}" srcOrd="0" destOrd="0" parTransId="{73730675-5C22-4F9E-8227-183DF1975035}" sibTransId="{346B8CDF-A5E7-4399-B8BB-2B8A3C7E8204}"/>
    <dgm:cxn modelId="{84B9155D-109F-4943-907A-2FCC7F404F4E}" type="presOf" srcId="{8E8C8F26-2E33-4D4F-B351-E800E34E4962}" destId="{1E9CC5AE-F05B-41CA-9245-388A86C20081}" srcOrd="0" destOrd="0" presId="urn:microsoft.com/office/officeart/2008/layout/VerticalAccentList"/>
    <dgm:cxn modelId="{C13BF137-E5CE-4AE5-833F-32527B081838}" type="presOf" srcId="{C9E8154E-844D-4529-8E0D-8DDEEFBADB65}" destId="{4E75F64B-D2E5-4C38-B1E7-E67FA5EAFBF0}" srcOrd="0" destOrd="0" presId="urn:microsoft.com/office/officeart/2008/layout/VerticalAccentList"/>
    <dgm:cxn modelId="{D8BCA338-1EE5-48EA-94A6-FB803CA4DF88}" srcId="{D447D1DD-BC30-4B48-9740-A5AB8EA68716}" destId="{554B7253-A8C3-461C-854F-18B3ECB78D15}" srcOrd="0" destOrd="0" parTransId="{1D4AF266-D4BE-4A1C-8FE2-CD8B91BF476E}" sibTransId="{ABED7605-AF44-4708-8109-707FA660DD79}"/>
    <dgm:cxn modelId="{9A61FE0C-AE94-4A60-8BE1-1909E8BE6E12}" srcId="{C9E8154E-844D-4529-8E0D-8DDEEFBADB65}" destId="{4134AF1B-A859-44B3-B69D-623324016560}" srcOrd="0" destOrd="0" parTransId="{7CE7F1F9-4A1E-4D75-B06C-5077B964BE2E}" sibTransId="{6D4EAF91-F49E-4922-81CD-BB05DCF3ABB3}"/>
    <dgm:cxn modelId="{2C6B9511-43CB-413C-9BFE-677ED95FF9E3}" srcId="{6C7B6271-BF7F-4F91-AF7B-7660D4C25893}" destId="{D447D1DD-BC30-4B48-9740-A5AB8EA68716}" srcOrd="0" destOrd="0" parTransId="{FE1AC805-256D-495C-BCAE-50C77E802298}" sibTransId="{6DEA127B-5A43-448B-B343-885446B44C45}"/>
    <dgm:cxn modelId="{B0B91882-51DD-474D-B2D2-BA14B6A2FD69}" type="presOf" srcId="{6C7B6271-BF7F-4F91-AF7B-7660D4C25893}" destId="{E2833E09-7C8D-4661-B155-3E267E0FF71F}" srcOrd="0" destOrd="0" presId="urn:microsoft.com/office/officeart/2008/layout/VerticalAccentList"/>
    <dgm:cxn modelId="{FB6F8531-C1F3-46AD-BF25-7FA0C60F3EBD}" srcId="{6C7B6271-BF7F-4F91-AF7B-7660D4C25893}" destId="{C9E8154E-844D-4529-8E0D-8DDEEFBADB65}" srcOrd="1" destOrd="0" parTransId="{DFDFC3C2-BB58-4B8C-9128-B550EEC86471}" sibTransId="{C811EA3C-E2B7-4E87-B6E2-2785C0BBA626}"/>
    <dgm:cxn modelId="{9B3C8FEB-651F-4BEE-AFAD-02ADD900F246}" type="presParOf" srcId="{E2833E09-7C8D-4661-B155-3E267E0FF71F}" destId="{B9D623F3-2F21-4134-81C2-1E213200B7BF}" srcOrd="0" destOrd="0" presId="urn:microsoft.com/office/officeart/2008/layout/VerticalAccentList"/>
    <dgm:cxn modelId="{0F8BF979-55E3-4C08-BDE7-517B3A86B38B}" type="presParOf" srcId="{B9D623F3-2F21-4134-81C2-1E213200B7BF}" destId="{B19CC3CD-9386-45BC-A345-923E9BD816D8}" srcOrd="0" destOrd="0" presId="urn:microsoft.com/office/officeart/2008/layout/VerticalAccentList"/>
    <dgm:cxn modelId="{A15831D5-A665-4C3A-B891-D3ADC18945DE}" type="presParOf" srcId="{E2833E09-7C8D-4661-B155-3E267E0FF71F}" destId="{CE42AF3D-EF8B-4FCA-98D9-2DDCC48C7258}" srcOrd="1" destOrd="0" presId="urn:microsoft.com/office/officeart/2008/layout/VerticalAccentList"/>
    <dgm:cxn modelId="{2B571280-16F4-4362-831C-4F31463AC546}" type="presParOf" srcId="{CE42AF3D-EF8B-4FCA-98D9-2DDCC48C7258}" destId="{2C853534-474C-4F3D-81FA-5A17B283F71D}" srcOrd="0" destOrd="0" presId="urn:microsoft.com/office/officeart/2008/layout/VerticalAccentList"/>
    <dgm:cxn modelId="{83ECF9D3-13C0-4D9D-B828-E5412EA0C05D}" type="presParOf" srcId="{CE42AF3D-EF8B-4FCA-98D9-2DDCC48C7258}" destId="{5FCD886C-CBA0-4270-B395-BAA82CF306F8}" srcOrd="1" destOrd="0" presId="urn:microsoft.com/office/officeart/2008/layout/VerticalAccentList"/>
    <dgm:cxn modelId="{E9BFAAF5-88FF-4653-9E85-C77DCBA40B95}" type="presParOf" srcId="{CE42AF3D-EF8B-4FCA-98D9-2DDCC48C7258}" destId="{5E3E55D6-DF85-4328-A1D3-9D7EE299F304}" srcOrd="2" destOrd="0" presId="urn:microsoft.com/office/officeart/2008/layout/VerticalAccentList"/>
    <dgm:cxn modelId="{50902B3F-6ED9-491E-9B6F-009C068DD5F0}" type="presParOf" srcId="{CE42AF3D-EF8B-4FCA-98D9-2DDCC48C7258}" destId="{93A74EFF-BEB5-47DD-8D87-692C14A66B6E}" srcOrd="3" destOrd="0" presId="urn:microsoft.com/office/officeart/2008/layout/VerticalAccentList"/>
    <dgm:cxn modelId="{E5B4A7E6-1A7A-4E5E-AD9C-333DC9ABE6F3}" type="presParOf" srcId="{CE42AF3D-EF8B-4FCA-98D9-2DDCC48C7258}" destId="{9C74E258-84C1-4060-BA4D-1FC37E6DBE25}" srcOrd="4" destOrd="0" presId="urn:microsoft.com/office/officeart/2008/layout/VerticalAccentList"/>
    <dgm:cxn modelId="{202B40E1-F321-4C5E-A532-0BD0B04DC54B}" type="presParOf" srcId="{CE42AF3D-EF8B-4FCA-98D9-2DDCC48C7258}" destId="{54ACC0E1-5911-4EE7-A418-C38EC86DBC19}" srcOrd="5" destOrd="0" presId="urn:microsoft.com/office/officeart/2008/layout/VerticalAccentList"/>
    <dgm:cxn modelId="{38E22262-B191-44C5-8A7A-BB195BBE5EF7}" type="presParOf" srcId="{CE42AF3D-EF8B-4FCA-98D9-2DDCC48C7258}" destId="{74FE86DF-8DD0-42BE-8C07-8B22776DD4DF}" srcOrd="6" destOrd="0" presId="urn:microsoft.com/office/officeart/2008/layout/VerticalAccentList"/>
    <dgm:cxn modelId="{162D99F2-E387-4266-B40A-A5DE91BC174D}" type="presParOf" srcId="{CE42AF3D-EF8B-4FCA-98D9-2DDCC48C7258}" destId="{7148ECDE-F670-4B38-AFA4-D2884D7318DC}" srcOrd="7" destOrd="0" presId="urn:microsoft.com/office/officeart/2008/layout/VerticalAccentList"/>
    <dgm:cxn modelId="{54388AEC-4990-4576-9AB8-8501794E441C}" type="presParOf" srcId="{E2833E09-7C8D-4661-B155-3E267E0FF71F}" destId="{33541F0E-B318-4EC6-9CF8-973A07A30752}" srcOrd="2" destOrd="0" presId="urn:microsoft.com/office/officeart/2008/layout/VerticalAccentList"/>
    <dgm:cxn modelId="{F7D9013E-7062-439A-B015-15A89588A623}" type="presParOf" srcId="{E2833E09-7C8D-4661-B155-3E267E0FF71F}" destId="{1AD1B91C-970A-42CC-9039-D8AA21FCFF09}" srcOrd="3" destOrd="0" presId="urn:microsoft.com/office/officeart/2008/layout/VerticalAccentList"/>
    <dgm:cxn modelId="{8A5907C4-9150-4BF4-9AD0-74D505DCA5D2}" type="presParOf" srcId="{1AD1B91C-970A-42CC-9039-D8AA21FCFF09}" destId="{4E75F64B-D2E5-4C38-B1E7-E67FA5EAFBF0}" srcOrd="0" destOrd="0" presId="urn:microsoft.com/office/officeart/2008/layout/VerticalAccentList"/>
    <dgm:cxn modelId="{210E6720-A3F9-4792-8C87-93F0B3A0BACD}" type="presParOf" srcId="{E2833E09-7C8D-4661-B155-3E267E0FF71F}" destId="{9BE750B7-6286-4A8F-8B24-A4FAE77E685B}" srcOrd="4" destOrd="0" presId="urn:microsoft.com/office/officeart/2008/layout/VerticalAccentList"/>
    <dgm:cxn modelId="{90298391-C177-4748-8EC9-79C2B8C7A531}" type="presParOf" srcId="{9BE750B7-6286-4A8F-8B24-A4FAE77E685B}" destId="{D0325D99-D3D0-4708-AF10-FA836FB93C03}" srcOrd="0" destOrd="0" presId="urn:microsoft.com/office/officeart/2008/layout/VerticalAccentList"/>
    <dgm:cxn modelId="{7C11944A-B2CA-4E13-97F7-3CBC20BA7DE2}" type="presParOf" srcId="{9BE750B7-6286-4A8F-8B24-A4FAE77E685B}" destId="{ED0F8CD9-867D-4DBB-95CB-1CD7733C0CA0}" srcOrd="1" destOrd="0" presId="urn:microsoft.com/office/officeart/2008/layout/VerticalAccentList"/>
    <dgm:cxn modelId="{E9E85848-BD2F-4C6B-A5C8-6B65FD87DE94}" type="presParOf" srcId="{9BE750B7-6286-4A8F-8B24-A4FAE77E685B}" destId="{9E85897A-7F40-4EE8-A4BF-C277CC3B8F3C}" srcOrd="2" destOrd="0" presId="urn:microsoft.com/office/officeart/2008/layout/VerticalAccentList"/>
    <dgm:cxn modelId="{4C564CD1-FF66-4182-9F09-98F032BE832B}" type="presParOf" srcId="{9BE750B7-6286-4A8F-8B24-A4FAE77E685B}" destId="{3EB4E9EE-4A85-4F36-B3ED-9C3C246C39DF}" srcOrd="3" destOrd="0" presId="urn:microsoft.com/office/officeart/2008/layout/VerticalAccentList"/>
    <dgm:cxn modelId="{03AE9E50-44D6-45F0-B835-D7BF139FD05C}" type="presParOf" srcId="{9BE750B7-6286-4A8F-8B24-A4FAE77E685B}" destId="{D184544C-E88B-429D-9062-4D1A2D7FAD59}" srcOrd="4" destOrd="0" presId="urn:microsoft.com/office/officeart/2008/layout/VerticalAccentList"/>
    <dgm:cxn modelId="{7CF93444-1D1A-4F60-88F9-4DA176CC9C72}" type="presParOf" srcId="{9BE750B7-6286-4A8F-8B24-A4FAE77E685B}" destId="{C719654C-F089-4A9E-AFC9-02D0636B34A5}" srcOrd="5" destOrd="0" presId="urn:microsoft.com/office/officeart/2008/layout/VerticalAccentList"/>
    <dgm:cxn modelId="{502DC36C-A528-4D95-8D80-7A904541C44C}" type="presParOf" srcId="{9BE750B7-6286-4A8F-8B24-A4FAE77E685B}" destId="{D8F11AAB-FCD4-46E5-88F7-35829757B4DC}" srcOrd="6" destOrd="0" presId="urn:microsoft.com/office/officeart/2008/layout/VerticalAccentList"/>
    <dgm:cxn modelId="{D50F06F3-83EA-49A0-8100-42454AEED9AA}" type="presParOf" srcId="{9BE750B7-6286-4A8F-8B24-A4FAE77E685B}" destId="{765D45C9-71D6-4E00-9729-974CD6467FF8}" srcOrd="7" destOrd="0" presId="urn:microsoft.com/office/officeart/2008/layout/VerticalAccentList"/>
    <dgm:cxn modelId="{FDB29117-A9D9-4CF1-931D-3811A7948855}" type="presParOf" srcId="{E2833E09-7C8D-4661-B155-3E267E0FF71F}" destId="{94E435FC-5386-4653-A169-AEC4844228C6}" srcOrd="5" destOrd="0" presId="urn:microsoft.com/office/officeart/2008/layout/VerticalAccentList"/>
    <dgm:cxn modelId="{FD97E7B9-C15B-4D46-B0F2-FF1C25492846}" type="presParOf" srcId="{E2833E09-7C8D-4661-B155-3E267E0FF71F}" destId="{0DA7E72D-445A-43C6-9B53-D63B09D11FEA}" srcOrd="6" destOrd="0" presId="urn:microsoft.com/office/officeart/2008/layout/VerticalAccentList"/>
    <dgm:cxn modelId="{76766533-DB10-44F9-8A1A-36155198D12B}" type="presParOf" srcId="{0DA7E72D-445A-43C6-9B53-D63B09D11FEA}" destId="{1E9CC5AE-F05B-41CA-9245-388A86C20081}" srcOrd="0" destOrd="0" presId="urn:microsoft.com/office/officeart/2008/layout/VerticalAccentList"/>
    <dgm:cxn modelId="{CC745E8B-0EF3-41AA-8FC2-7EF96583707F}" type="presParOf" srcId="{E2833E09-7C8D-4661-B155-3E267E0FF71F}" destId="{6A0EDC57-8554-428D-8715-A6737AB165A6}" srcOrd="7" destOrd="0" presId="urn:microsoft.com/office/officeart/2008/layout/VerticalAccentList"/>
    <dgm:cxn modelId="{5E2D839B-4C20-4300-8E19-19321039271D}" type="presParOf" srcId="{6A0EDC57-8554-428D-8715-A6737AB165A6}" destId="{FDD5CFE7-A0EC-4940-BE96-C30B897BB7BB}" srcOrd="0" destOrd="0" presId="urn:microsoft.com/office/officeart/2008/layout/VerticalAccentList"/>
    <dgm:cxn modelId="{17C194A7-CC1A-44FB-BFD3-C8732E026B05}" type="presParOf" srcId="{6A0EDC57-8554-428D-8715-A6737AB165A6}" destId="{A309AE90-8D4B-4F56-A1D2-E5613EB1A1E3}" srcOrd="1" destOrd="0" presId="urn:microsoft.com/office/officeart/2008/layout/VerticalAccentList"/>
    <dgm:cxn modelId="{CA84D77E-A0AF-488E-9DE4-A3F1CBB290EF}" type="presParOf" srcId="{6A0EDC57-8554-428D-8715-A6737AB165A6}" destId="{F9C213B8-B7DA-4B8D-B909-32F9652A7897}" srcOrd="2" destOrd="0" presId="urn:microsoft.com/office/officeart/2008/layout/VerticalAccentList"/>
    <dgm:cxn modelId="{688C3C0E-01E4-4A81-8F31-5E9535CE4DFE}" type="presParOf" srcId="{6A0EDC57-8554-428D-8715-A6737AB165A6}" destId="{F29BA575-992A-4EB1-A676-F40433E6BCE8}" srcOrd="3" destOrd="0" presId="urn:microsoft.com/office/officeart/2008/layout/VerticalAccentList"/>
    <dgm:cxn modelId="{5F5E3695-FCB8-4BA4-83CD-2E33F3C8D28B}" type="presParOf" srcId="{6A0EDC57-8554-428D-8715-A6737AB165A6}" destId="{B454F1D5-EDF6-45A8-91C1-9D41C797AFF1}" srcOrd="4" destOrd="0" presId="urn:microsoft.com/office/officeart/2008/layout/VerticalAccentList"/>
    <dgm:cxn modelId="{A772D0E4-B283-40F5-8D2C-4C538CA47BE4}" type="presParOf" srcId="{6A0EDC57-8554-428D-8715-A6737AB165A6}" destId="{3A370E06-50CC-442A-B40B-954074899418}" srcOrd="5" destOrd="0" presId="urn:microsoft.com/office/officeart/2008/layout/VerticalAccentList"/>
    <dgm:cxn modelId="{BAC64953-FF65-4807-A7A2-3BC8BD7F1AC3}" type="presParOf" srcId="{6A0EDC57-8554-428D-8715-A6737AB165A6}" destId="{6A4BDD3C-FA95-4A06-9302-070BF575B410}" srcOrd="6" destOrd="0" presId="urn:microsoft.com/office/officeart/2008/layout/VerticalAccentList"/>
    <dgm:cxn modelId="{3DED3CA4-C45A-4058-99E4-C1483CFD612B}" type="presParOf" srcId="{6A0EDC57-8554-428D-8715-A6737AB165A6}" destId="{A9EAE26D-894A-4087-9E1B-7C75FC61C5E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0E692-C897-4384-81B8-EDD62CD870EA}">
      <dsp:nvSpPr>
        <dsp:cNvPr id="0" name=""/>
        <dsp:cNvSpPr/>
      </dsp:nvSpPr>
      <dsp:spPr>
        <a:xfrm>
          <a:off x="1045735" y="364206"/>
          <a:ext cx="2101662" cy="1767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D529A8-9430-45AC-A18B-EA470E22E249}">
      <dsp:nvSpPr>
        <dsp:cNvPr id="0" name=""/>
        <dsp:cNvSpPr/>
      </dsp:nvSpPr>
      <dsp:spPr>
        <a:xfrm>
          <a:off x="301083" y="1150053"/>
          <a:ext cx="1139026" cy="11390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Берлін</a:t>
          </a:r>
          <a:endParaRPr lang="ru-RU" sz="2600" kern="1200" dirty="0"/>
        </a:p>
      </dsp:txBody>
      <dsp:txXfrm>
        <a:off x="301083" y="1150053"/>
        <a:ext cx="1139026" cy="1139026"/>
      </dsp:txXfrm>
    </dsp:sp>
    <dsp:sp modelId="{45C8CD27-D631-4284-9E03-D149FD711F4C}">
      <dsp:nvSpPr>
        <dsp:cNvPr id="0" name=""/>
        <dsp:cNvSpPr/>
      </dsp:nvSpPr>
      <dsp:spPr>
        <a:xfrm>
          <a:off x="4337785" y="406965"/>
          <a:ext cx="2101662" cy="17676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FFF904-E681-4C23-A410-DFED23DAC155}">
      <dsp:nvSpPr>
        <dsp:cNvPr id="0" name=""/>
        <dsp:cNvSpPr/>
      </dsp:nvSpPr>
      <dsp:spPr>
        <a:xfrm>
          <a:off x="3554841" y="1150053"/>
          <a:ext cx="1139026" cy="113902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Берлін</a:t>
          </a:r>
          <a:endParaRPr lang="ru-RU" sz="2600" kern="1200" dirty="0"/>
        </a:p>
      </dsp:txBody>
      <dsp:txXfrm>
        <a:off x="3554841" y="1150053"/>
        <a:ext cx="1139026" cy="1139026"/>
      </dsp:txXfrm>
    </dsp:sp>
    <dsp:sp modelId="{6A63F3B5-501B-4B57-9B92-9F45307319A2}">
      <dsp:nvSpPr>
        <dsp:cNvPr id="0" name=""/>
        <dsp:cNvSpPr/>
      </dsp:nvSpPr>
      <dsp:spPr>
        <a:xfrm>
          <a:off x="2710906" y="2607464"/>
          <a:ext cx="2101662" cy="17676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2B4653-4C62-4AA0-A221-B93958E9ECAD}">
      <dsp:nvSpPr>
        <dsp:cNvPr id="0" name=""/>
        <dsp:cNvSpPr/>
      </dsp:nvSpPr>
      <dsp:spPr>
        <a:xfrm>
          <a:off x="1927962" y="3350552"/>
          <a:ext cx="1139026" cy="113902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Берлін</a:t>
          </a:r>
          <a:endParaRPr lang="ru-RU" sz="2600" kern="1200" dirty="0"/>
        </a:p>
      </dsp:txBody>
      <dsp:txXfrm>
        <a:off x="1927962" y="3350552"/>
        <a:ext cx="1139026" cy="1139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D1CC9-FEB0-45A7-A765-142675C3716B}">
      <dsp:nvSpPr>
        <dsp:cNvPr id="0" name=""/>
        <dsp:cNvSpPr/>
      </dsp:nvSpPr>
      <dsp:spPr>
        <a:xfrm>
          <a:off x="732934" y="2435"/>
          <a:ext cx="1849314" cy="14794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6D012E-7146-46D0-9BB0-256D3423AD9C}">
      <dsp:nvSpPr>
        <dsp:cNvPr id="0" name=""/>
        <dsp:cNvSpPr/>
      </dsp:nvSpPr>
      <dsp:spPr>
        <a:xfrm>
          <a:off x="899372" y="1333942"/>
          <a:ext cx="1645889" cy="51780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Арко</a:t>
          </a:r>
          <a:endParaRPr lang="ru-RU" sz="2400" kern="1200" dirty="0"/>
        </a:p>
      </dsp:txBody>
      <dsp:txXfrm>
        <a:off x="899372" y="1333942"/>
        <a:ext cx="1645889" cy="517808"/>
      </dsp:txXfrm>
    </dsp:sp>
    <dsp:sp modelId="{F567402F-C071-491F-9972-0FC9C48A8D07}">
      <dsp:nvSpPr>
        <dsp:cNvPr id="0" name=""/>
        <dsp:cNvSpPr/>
      </dsp:nvSpPr>
      <dsp:spPr>
        <a:xfrm>
          <a:off x="2767180" y="2435"/>
          <a:ext cx="1849314" cy="147945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EF20A1-D833-4814-B79F-E6F9C9AB9F42}">
      <dsp:nvSpPr>
        <dsp:cNvPr id="0" name=""/>
        <dsp:cNvSpPr/>
      </dsp:nvSpPr>
      <dsp:spPr>
        <a:xfrm>
          <a:off x="2933618" y="1333942"/>
          <a:ext cx="1645889" cy="51780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Італія</a:t>
          </a:r>
          <a:endParaRPr lang="ru-RU" sz="2400" kern="1200" dirty="0"/>
        </a:p>
      </dsp:txBody>
      <dsp:txXfrm>
        <a:off x="2933618" y="1333942"/>
        <a:ext cx="1645889" cy="517808"/>
      </dsp:txXfrm>
    </dsp:sp>
    <dsp:sp modelId="{42DC2E3B-C0AD-4621-ACC9-5195D50E34C5}">
      <dsp:nvSpPr>
        <dsp:cNvPr id="0" name=""/>
        <dsp:cNvSpPr/>
      </dsp:nvSpPr>
      <dsp:spPr>
        <a:xfrm>
          <a:off x="1750057" y="2036681"/>
          <a:ext cx="1849314" cy="147945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2AEA6E-F3CA-4D0F-A592-1396E7670D44}">
      <dsp:nvSpPr>
        <dsp:cNvPr id="0" name=""/>
        <dsp:cNvSpPr/>
      </dsp:nvSpPr>
      <dsp:spPr>
        <a:xfrm>
          <a:off x="1916495" y="3368188"/>
          <a:ext cx="1645889" cy="51780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Рим</a:t>
          </a:r>
          <a:endParaRPr lang="ru-RU" sz="2400" kern="1200" dirty="0"/>
        </a:p>
      </dsp:txBody>
      <dsp:txXfrm>
        <a:off x="1916495" y="3368188"/>
        <a:ext cx="1645889" cy="517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1699F-66B2-46E8-9751-F7AE88816813}">
      <dsp:nvSpPr>
        <dsp:cNvPr id="0" name=""/>
        <dsp:cNvSpPr/>
      </dsp:nvSpPr>
      <dsp:spPr>
        <a:xfrm>
          <a:off x="190695" y="0"/>
          <a:ext cx="3546826" cy="2621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253068-E75B-4B53-AC9F-52B92D3720C8}">
      <dsp:nvSpPr>
        <dsp:cNvPr id="0" name=""/>
        <dsp:cNvSpPr/>
      </dsp:nvSpPr>
      <dsp:spPr>
        <a:xfrm>
          <a:off x="907607" y="2145838"/>
          <a:ext cx="3056307" cy="7344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4100" kern="1200" dirty="0" smtClean="0"/>
            <a:t>Прага</a:t>
          </a:r>
          <a:endParaRPr lang="ru-RU" sz="4100" kern="1200" dirty="0"/>
        </a:p>
      </dsp:txBody>
      <dsp:txXfrm>
        <a:off x="907607" y="2145838"/>
        <a:ext cx="3056307" cy="734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9F3B3-8A37-4E45-B27F-7486A387FF5C}">
      <dsp:nvSpPr>
        <dsp:cNvPr id="0" name=""/>
        <dsp:cNvSpPr/>
      </dsp:nvSpPr>
      <dsp:spPr>
        <a:xfrm>
          <a:off x="2817" y="932656"/>
          <a:ext cx="2707463" cy="20008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5B979F-222B-41FA-9BB3-D7AA349F36FB}">
      <dsp:nvSpPr>
        <dsp:cNvPr id="0" name=""/>
        <dsp:cNvSpPr/>
      </dsp:nvSpPr>
      <dsp:spPr>
        <a:xfrm>
          <a:off x="550071" y="2570678"/>
          <a:ext cx="2333027" cy="56066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3100" kern="1200" dirty="0" smtClean="0"/>
            <a:t>Мюнхен</a:t>
          </a:r>
          <a:endParaRPr lang="ru-RU" sz="3100" kern="1200" dirty="0"/>
        </a:p>
      </dsp:txBody>
      <dsp:txXfrm>
        <a:off x="550071" y="2570678"/>
        <a:ext cx="2333027" cy="560665"/>
      </dsp:txXfrm>
    </dsp:sp>
    <dsp:sp modelId="{FED4C514-1F3F-48E8-BE2D-FE72B04BCFF7}">
      <dsp:nvSpPr>
        <dsp:cNvPr id="0" name=""/>
        <dsp:cNvSpPr/>
      </dsp:nvSpPr>
      <dsp:spPr>
        <a:xfrm>
          <a:off x="3212901" y="932656"/>
          <a:ext cx="2707463" cy="20008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FC4BB9-2B68-4A31-89B3-320D648E6192}">
      <dsp:nvSpPr>
        <dsp:cNvPr id="0" name=""/>
        <dsp:cNvSpPr/>
      </dsp:nvSpPr>
      <dsp:spPr>
        <a:xfrm>
          <a:off x="3760154" y="2570678"/>
          <a:ext cx="2333027" cy="56066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3100" kern="1200" dirty="0" smtClean="0"/>
            <a:t>Відень</a:t>
          </a:r>
          <a:endParaRPr lang="ru-RU" sz="3100" kern="1200" dirty="0"/>
        </a:p>
      </dsp:txBody>
      <dsp:txXfrm>
        <a:off x="3760154" y="2570678"/>
        <a:ext cx="2333027" cy="560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D0D0A-7E2B-4CF8-9CEA-8EC6B80FA325}">
      <dsp:nvSpPr>
        <dsp:cNvPr id="0" name=""/>
        <dsp:cNvSpPr/>
      </dsp:nvSpPr>
      <dsp:spPr>
        <a:xfrm>
          <a:off x="846562" y="1730"/>
          <a:ext cx="2050497" cy="1230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sz="23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Життя</a:t>
          </a: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і </a:t>
          </a:r>
          <a:r>
            <a:rPr lang="ru-RU" sz="23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пісні</a:t>
          </a: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endParaRPr lang="ru-RU" sz="23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846562" y="1730"/>
        <a:ext cx="2050497" cy="1230298"/>
      </dsp:txXfrm>
    </dsp:sp>
    <dsp:sp modelId="{EB76BD93-E600-4A55-84F7-5BCFCB4D224F}">
      <dsp:nvSpPr>
        <dsp:cNvPr id="0" name=""/>
        <dsp:cNvSpPr/>
      </dsp:nvSpPr>
      <dsp:spPr>
        <a:xfrm>
          <a:off x="3102109" y="1730"/>
          <a:ext cx="2050497" cy="1230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sz="23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Вінчаний</a:t>
          </a: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снами" (1896)</a:t>
          </a:r>
          <a:endParaRPr lang="ru-RU" sz="23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3102109" y="1730"/>
        <a:ext cx="2050497" cy="1230298"/>
      </dsp:txXfrm>
    </dsp:sp>
    <dsp:sp modelId="{D76D78EF-E1E6-4732-B123-24E8A9065A74}">
      <dsp:nvSpPr>
        <dsp:cNvPr id="0" name=""/>
        <dsp:cNvSpPr/>
      </dsp:nvSpPr>
      <dsp:spPr>
        <a:xfrm>
          <a:off x="846562" y="1437078"/>
          <a:ext cx="2050497" cy="1230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"Свят-</a:t>
          </a:r>
          <a:r>
            <a:rPr lang="ru-RU" sz="23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вечір</a:t>
          </a: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 (1898)</a:t>
          </a:r>
          <a:endParaRPr lang="ru-RU" sz="23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846562" y="1437078"/>
        <a:ext cx="2050497" cy="1230298"/>
      </dsp:txXfrm>
    </dsp:sp>
    <dsp:sp modelId="{FED869B1-999E-4751-9715-93D270AB6B6B}">
      <dsp:nvSpPr>
        <dsp:cNvPr id="0" name=""/>
        <dsp:cNvSpPr/>
      </dsp:nvSpPr>
      <dsp:spPr>
        <a:xfrm>
          <a:off x="3102109" y="1437078"/>
          <a:ext cx="2050497" cy="1230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sz="23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Мені</a:t>
          </a: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на свято" (1900)</a:t>
          </a:r>
          <a:endParaRPr lang="ru-RU" sz="23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3102109" y="1437078"/>
        <a:ext cx="2050497" cy="1230298"/>
      </dsp:txXfrm>
    </dsp:sp>
    <dsp:sp modelId="{2BF70520-5F91-40C3-9151-DB571DA37FD6}">
      <dsp:nvSpPr>
        <dsp:cNvPr id="0" name=""/>
        <dsp:cNvSpPr/>
      </dsp:nvSpPr>
      <dsp:spPr>
        <a:xfrm>
          <a:off x="1974335" y="2872426"/>
          <a:ext cx="2050497" cy="1230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«Книга годин»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(1899-1903)</a:t>
          </a:r>
          <a:endParaRPr lang="ru-RU" sz="23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1974335" y="2872426"/>
        <a:ext cx="2050497" cy="12302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AD69A-B547-4D15-9697-2C0D42B26163}">
      <dsp:nvSpPr>
        <dsp:cNvPr id="0" name=""/>
        <dsp:cNvSpPr/>
      </dsp:nvSpPr>
      <dsp:spPr>
        <a:xfrm>
          <a:off x="1455841" y="376156"/>
          <a:ext cx="3278065" cy="2757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EEFD82-BA01-4205-ACFF-1CC53A0798DE}">
      <dsp:nvSpPr>
        <dsp:cNvPr id="0" name=""/>
        <dsp:cNvSpPr/>
      </dsp:nvSpPr>
      <dsp:spPr>
        <a:xfrm>
          <a:off x="234645" y="1535186"/>
          <a:ext cx="1776594" cy="17765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Софійвський</a:t>
          </a:r>
          <a:r>
            <a:rPr lang="uk-UA" sz="2300" kern="1200" dirty="0" smtClean="0"/>
            <a:t> собор</a:t>
          </a:r>
          <a:endParaRPr lang="ru-RU" sz="2300" kern="1200" dirty="0"/>
        </a:p>
      </dsp:txBody>
      <dsp:txXfrm>
        <a:off x="234645" y="1535186"/>
        <a:ext cx="1776594" cy="17765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B1D79-33ED-4FC1-B5E3-33F77DDF0336}">
      <dsp:nvSpPr>
        <dsp:cNvPr id="0" name=""/>
        <dsp:cNvSpPr/>
      </dsp:nvSpPr>
      <dsp:spPr>
        <a:xfrm>
          <a:off x="0" y="616334"/>
          <a:ext cx="3266352" cy="31920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729F05-56B6-4F10-BE87-DFE98D470A5B}">
      <dsp:nvSpPr>
        <dsp:cNvPr id="0" name=""/>
        <dsp:cNvSpPr/>
      </dsp:nvSpPr>
      <dsp:spPr>
        <a:xfrm>
          <a:off x="2267217" y="2312932"/>
          <a:ext cx="1752352" cy="17386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Володимирський</a:t>
          </a: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собор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67217" y="2312932"/>
        <a:ext cx="1752352" cy="17386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315E9-0B76-4E4D-9FCE-CDBABD4F1DC6}">
      <dsp:nvSpPr>
        <dsp:cNvPr id="0" name=""/>
        <dsp:cNvSpPr/>
      </dsp:nvSpPr>
      <dsp:spPr>
        <a:xfrm>
          <a:off x="830749" y="1755"/>
          <a:ext cx="3629343" cy="32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830749" y="1755"/>
        <a:ext cx="3629343" cy="329940"/>
      </dsp:txXfrm>
    </dsp:sp>
    <dsp:sp modelId="{F916F5BF-3C45-47CA-8E66-5F9AE2DD1104}">
      <dsp:nvSpPr>
        <dsp:cNvPr id="0" name=""/>
        <dsp:cNvSpPr/>
      </dsp:nvSpPr>
      <dsp:spPr>
        <a:xfrm>
          <a:off x="830749" y="331696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127D43-2935-4EF5-8914-A9742DCC2348}">
      <dsp:nvSpPr>
        <dsp:cNvPr id="0" name=""/>
        <dsp:cNvSpPr/>
      </dsp:nvSpPr>
      <dsp:spPr>
        <a:xfrm>
          <a:off x="1340873" y="331696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96694"/>
                <a:satOff val="1991"/>
                <a:lumOff val="431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4"/>
                <a:satOff val="1991"/>
                <a:lumOff val="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4"/>
                <a:satOff val="1991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9443A3-EFB0-4CBB-B1EA-ACC1B1370330}">
      <dsp:nvSpPr>
        <dsp:cNvPr id="0" name=""/>
        <dsp:cNvSpPr/>
      </dsp:nvSpPr>
      <dsp:spPr>
        <a:xfrm>
          <a:off x="1851401" y="331696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93388"/>
                <a:satOff val="3981"/>
                <a:lumOff val="863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8"/>
                <a:satOff val="3981"/>
                <a:lumOff val="863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8"/>
                <a:satOff val="3981"/>
                <a:lumOff val="8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D0DF0B-624C-487C-820A-82D74B5A741F}">
      <dsp:nvSpPr>
        <dsp:cNvPr id="0" name=""/>
        <dsp:cNvSpPr/>
      </dsp:nvSpPr>
      <dsp:spPr>
        <a:xfrm>
          <a:off x="2361525" y="331696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490082"/>
                <a:satOff val="5972"/>
                <a:lumOff val="1294"/>
                <a:alphaOff val="0"/>
                <a:shade val="51000"/>
                <a:satMod val="130000"/>
              </a:schemeClr>
            </a:gs>
            <a:gs pos="80000">
              <a:schemeClr val="accent5">
                <a:hueOff val="-1490082"/>
                <a:satOff val="5972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5">
                <a:hueOff val="-1490082"/>
                <a:satOff val="5972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CE1C00-8845-4319-9D64-DD23C1169350}">
      <dsp:nvSpPr>
        <dsp:cNvPr id="0" name=""/>
        <dsp:cNvSpPr/>
      </dsp:nvSpPr>
      <dsp:spPr>
        <a:xfrm>
          <a:off x="2872053" y="331696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2E53C6-D4EC-47E1-B571-7D8733ED1A98}">
      <dsp:nvSpPr>
        <dsp:cNvPr id="0" name=""/>
        <dsp:cNvSpPr/>
      </dsp:nvSpPr>
      <dsp:spPr>
        <a:xfrm>
          <a:off x="3382177" y="331696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0B945-98AF-4284-B01E-B8A0FFEB3919}">
      <dsp:nvSpPr>
        <dsp:cNvPr id="0" name=""/>
        <dsp:cNvSpPr/>
      </dsp:nvSpPr>
      <dsp:spPr>
        <a:xfrm>
          <a:off x="3892705" y="331696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980163"/>
                <a:satOff val="11943"/>
                <a:lumOff val="2588"/>
                <a:alphaOff val="0"/>
                <a:shade val="51000"/>
                <a:satMod val="130000"/>
              </a:schemeClr>
            </a:gs>
            <a:gs pos="80000">
              <a:schemeClr val="accent5">
                <a:hueOff val="-2980163"/>
                <a:satOff val="11943"/>
                <a:lumOff val="2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2980163"/>
                <a:satOff val="11943"/>
                <a:lumOff val="25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03EC52-A73B-4B91-B13E-056348789A14}">
      <dsp:nvSpPr>
        <dsp:cNvPr id="0" name=""/>
        <dsp:cNvSpPr/>
      </dsp:nvSpPr>
      <dsp:spPr>
        <a:xfrm>
          <a:off x="769645" y="432048"/>
          <a:ext cx="3676524" cy="537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«</a:t>
          </a:r>
          <a:r>
            <a:rPr lang="ru-RU" sz="26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Життя</a:t>
          </a:r>
          <a:r>
            <a:rPr lang="ru-RU" sz="26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ru-RU" sz="26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Марії</a:t>
          </a:r>
          <a:r>
            <a:rPr lang="ru-RU" sz="26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» (1913)</a:t>
          </a:r>
          <a:endParaRPr lang="ru-RU" sz="26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769645" y="432048"/>
        <a:ext cx="3676524" cy="537680"/>
      </dsp:txXfrm>
    </dsp:sp>
    <dsp:sp modelId="{58A087A6-7A82-4FE6-8F6A-9E47BC74F876}">
      <dsp:nvSpPr>
        <dsp:cNvPr id="0" name=""/>
        <dsp:cNvSpPr/>
      </dsp:nvSpPr>
      <dsp:spPr>
        <a:xfrm>
          <a:off x="830749" y="1048652"/>
          <a:ext cx="3629343" cy="32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830749" y="1048652"/>
        <a:ext cx="3629343" cy="329940"/>
      </dsp:txXfrm>
    </dsp:sp>
    <dsp:sp modelId="{FA4AD13F-6C72-4230-BCBC-7A48EB49A404}">
      <dsp:nvSpPr>
        <dsp:cNvPr id="0" name=""/>
        <dsp:cNvSpPr/>
      </dsp:nvSpPr>
      <dsp:spPr>
        <a:xfrm>
          <a:off x="830749" y="1378592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476857"/>
                <a:satOff val="13934"/>
                <a:lumOff val="3020"/>
                <a:alphaOff val="0"/>
                <a:shade val="51000"/>
                <a:satMod val="130000"/>
              </a:schemeClr>
            </a:gs>
            <a:gs pos="80000">
              <a:schemeClr val="accent5">
                <a:hueOff val="-3476857"/>
                <a:satOff val="13934"/>
                <a:lumOff val="3020"/>
                <a:alphaOff val="0"/>
                <a:shade val="93000"/>
                <a:satMod val="130000"/>
              </a:schemeClr>
            </a:gs>
            <a:gs pos="100000">
              <a:schemeClr val="accent5">
                <a:hueOff val="-3476857"/>
                <a:satOff val="13934"/>
                <a:lumOff val="30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266B24-E110-4F98-BF36-B1FBA6B3097E}">
      <dsp:nvSpPr>
        <dsp:cNvPr id="0" name=""/>
        <dsp:cNvSpPr/>
      </dsp:nvSpPr>
      <dsp:spPr>
        <a:xfrm>
          <a:off x="1340873" y="1378592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90850-BE07-44D3-A57F-A6601ADF7BCC}">
      <dsp:nvSpPr>
        <dsp:cNvPr id="0" name=""/>
        <dsp:cNvSpPr/>
      </dsp:nvSpPr>
      <dsp:spPr>
        <a:xfrm>
          <a:off x="1851401" y="1378592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470244"/>
                <a:satOff val="17915"/>
                <a:lumOff val="3883"/>
                <a:alphaOff val="0"/>
                <a:shade val="51000"/>
                <a:satMod val="130000"/>
              </a:schemeClr>
            </a:gs>
            <a:gs pos="80000">
              <a:schemeClr val="accent5">
                <a:hueOff val="-4470244"/>
                <a:satOff val="17915"/>
                <a:lumOff val="3883"/>
                <a:alphaOff val="0"/>
                <a:shade val="93000"/>
                <a:satMod val="130000"/>
              </a:schemeClr>
            </a:gs>
            <a:gs pos="100000">
              <a:schemeClr val="accent5">
                <a:hueOff val="-4470244"/>
                <a:satOff val="17915"/>
                <a:lumOff val="388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8BFBD3-25C6-445F-AF36-47F7F25B38C3}">
      <dsp:nvSpPr>
        <dsp:cNvPr id="0" name=""/>
        <dsp:cNvSpPr/>
      </dsp:nvSpPr>
      <dsp:spPr>
        <a:xfrm>
          <a:off x="2361525" y="1378592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D03E4C-B219-407E-B3B1-CFD07CA757F8}">
      <dsp:nvSpPr>
        <dsp:cNvPr id="0" name=""/>
        <dsp:cNvSpPr/>
      </dsp:nvSpPr>
      <dsp:spPr>
        <a:xfrm>
          <a:off x="2872053" y="1378592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463632"/>
                <a:satOff val="21896"/>
                <a:lumOff val="4745"/>
                <a:alphaOff val="0"/>
                <a:shade val="51000"/>
                <a:satMod val="130000"/>
              </a:schemeClr>
            </a:gs>
            <a:gs pos="80000">
              <a:schemeClr val="accent5">
                <a:hueOff val="-5463632"/>
                <a:satOff val="21896"/>
                <a:lumOff val="474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63632"/>
                <a:satOff val="21896"/>
                <a:lumOff val="4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C67585-6FB7-40BF-A383-F8E6224B930F}">
      <dsp:nvSpPr>
        <dsp:cNvPr id="0" name=""/>
        <dsp:cNvSpPr/>
      </dsp:nvSpPr>
      <dsp:spPr>
        <a:xfrm>
          <a:off x="3382177" y="1378592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D881DA-28B3-4105-B49A-872F8C0C96F1}">
      <dsp:nvSpPr>
        <dsp:cNvPr id="0" name=""/>
        <dsp:cNvSpPr/>
      </dsp:nvSpPr>
      <dsp:spPr>
        <a:xfrm>
          <a:off x="3892705" y="1378592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457019"/>
                <a:satOff val="25877"/>
                <a:lumOff val="5608"/>
                <a:alphaOff val="0"/>
                <a:shade val="51000"/>
                <a:satMod val="130000"/>
              </a:schemeClr>
            </a:gs>
            <a:gs pos="80000">
              <a:schemeClr val="accent5">
                <a:hueOff val="-6457019"/>
                <a:satOff val="25877"/>
                <a:lumOff val="560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57019"/>
                <a:satOff val="25877"/>
                <a:lumOff val="56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03C28F-19A3-41D3-8497-3AA8C595510E}">
      <dsp:nvSpPr>
        <dsp:cNvPr id="0" name=""/>
        <dsp:cNvSpPr/>
      </dsp:nvSpPr>
      <dsp:spPr>
        <a:xfrm>
          <a:off x="830749" y="1445802"/>
          <a:ext cx="3676524" cy="537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«</a:t>
          </a:r>
          <a:r>
            <a:rPr lang="ru-RU" sz="26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Мені</a:t>
          </a:r>
          <a:r>
            <a:rPr lang="ru-RU" sz="26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до свята»</a:t>
          </a:r>
          <a:endParaRPr lang="ru-RU" sz="26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830749" y="1445802"/>
        <a:ext cx="3676524" cy="537680"/>
      </dsp:txXfrm>
    </dsp:sp>
    <dsp:sp modelId="{28F17CED-6679-4F7D-AC2E-E9F77A830B58}">
      <dsp:nvSpPr>
        <dsp:cNvPr id="0" name=""/>
        <dsp:cNvSpPr/>
      </dsp:nvSpPr>
      <dsp:spPr>
        <a:xfrm>
          <a:off x="830749" y="2095549"/>
          <a:ext cx="3629343" cy="32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830749" y="2095549"/>
        <a:ext cx="3629343" cy="329940"/>
      </dsp:txXfrm>
    </dsp:sp>
    <dsp:sp modelId="{9338CA81-2111-4EFC-82C8-17C6C31FEA7C}">
      <dsp:nvSpPr>
        <dsp:cNvPr id="0" name=""/>
        <dsp:cNvSpPr/>
      </dsp:nvSpPr>
      <dsp:spPr>
        <a:xfrm>
          <a:off x="830749" y="2425489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953714"/>
                <a:satOff val="27868"/>
                <a:lumOff val="6040"/>
                <a:alphaOff val="0"/>
                <a:shade val="51000"/>
                <a:satMod val="130000"/>
              </a:schemeClr>
            </a:gs>
            <a:gs pos="80000">
              <a:schemeClr val="accent5">
                <a:hueOff val="-6953714"/>
                <a:satOff val="27868"/>
                <a:lumOff val="6040"/>
                <a:alphaOff val="0"/>
                <a:shade val="93000"/>
                <a:satMod val="130000"/>
              </a:schemeClr>
            </a:gs>
            <a:gs pos="100000">
              <a:schemeClr val="accent5">
                <a:hueOff val="-6953714"/>
                <a:satOff val="27868"/>
                <a:lumOff val="604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384029-DD9B-4F34-BA43-6FC079A0C651}">
      <dsp:nvSpPr>
        <dsp:cNvPr id="0" name=""/>
        <dsp:cNvSpPr/>
      </dsp:nvSpPr>
      <dsp:spPr>
        <a:xfrm>
          <a:off x="1340873" y="2425489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2964C0-E349-4835-83C0-763B6D605325}">
      <dsp:nvSpPr>
        <dsp:cNvPr id="0" name=""/>
        <dsp:cNvSpPr/>
      </dsp:nvSpPr>
      <dsp:spPr>
        <a:xfrm>
          <a:off x="1851401" y="2425489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F81F5A-F481-4AEA-8D01-B01462ACFDF5}">
      <dsp:nvSpPr>
        <dsp:cNvPr id="0" name=""/>
        <dsp:cNvSpPr/>
      </dsp:nvSpPr>
      <dsp:spPr>
        <a:xfrm>
          <a:off x="2361525" y="2425489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443795"/>
                <a:satOff val="33839"/>
                <a:lumOff val="7334"/>
                <a:alphaOff val="0"/>
                <a:shade val="51000"/>
                <a:satMod val="130000"/>
              </a:schemeClr>
            </a:gs>
            <a:gs pos="80000">
              <a:schemeClr val="accent5">
                <a:hueOff val="-8443795"/>
                <a:satOff val="33839"/>
                <a:lumOff val="7334"/>
                <a:alphaOff val="0"/>
                <a:shade val="93000"/>
                <a:satMod val="130000"/>
              </a:schemeClr>
            </a:gs>
            <a:gs pos="100000">
              <a:schemeClr val="accent5">
                <a:hueOff val="-8443795"/>
                <a:satOff val="33839"/>
                <a:lumOff val="73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952013-9B08-41BF-9E18-2C34370CD9ED}">
      <dsp:nvSpPr>
        <dsp:cNvPr id="0" name=""/>
        <dsp:cNvSpPr/>
      </dsp:nvSpPr>
      <dsp:spPr>
        <a:xfrm>
          <a:off x="2872053" y="2425489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940489"/>
                <a:satOff val="35830"/>
                <a:lumOff val="7765"/>
                <a:alphaOff val="0"/>
                <a:shade val="51000"/>
                <a:satMod val="130000"/>
              </a:schemeClr>
            </a:gs>
            <a:gs pos="80000">
              <a:schemeClr val="accent5">
                <a:hueOff val="-8940489"/>
                <a:satOff val="35830"/>
                <a:lumOff val="7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8940489"/>
                <a:satOff val="35830"/>
                <a:lumOff val="776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557D5E-75B5-4ADF-9D16-21EE67B59CAF}">
      <dsp:nvSpPr>
        <dsp:cNvPr id="0" name=""/>
        <dsp:cNvSpPr/>
      </dsp:nvSpPr>
      <dsp:spPr>
        <a:xfrm>
          <a:off x="3382177" y="2425489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437183"/>
                <a:satOff val="37820"/>
                <a:lumOff val="8197"/>
                <a:alphaOff val="0"/>
                <a:shade val="51000"/>
                <a:satMod val="130000"/>
              </a:schemeClr>
            </a:gs>
            <a:gs pos="80000">
              <a:schemeClr val="accent5">
                <a:hueOff val="-9437183"/>
                <a:satOff val="37820"/>
                <a:lumOff val="8197"/>
                <a:alphaOff val="0"/>
                <a:shade val="93000"/>
                <a:satMod val="130000"/>
              </a:schemeClr>
            </a:gs>
            <a:gs pos="100000">
              <a:schemeClr val="accent5">
                <a:hueOff val="-9437183"/>
                <a:satOff val="37820"/>
                <a:lumOff val="81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5723AB-F146-456A-8152-7ABC593C4169}">
      <dsp:nvSpPr>
        <dsp:cNvPr id="0" name=""/>
        <dsp:cNvSpPr/>
      </dsp:nvSpPr>
      <dsp:spPr>
        <a:xfrm>
          <a:off x="3892705" y="2425489"/>
          <a:ext cx="849266" cy="6721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5C5274-0753-41AD-A462-B33F6D56A2BE}">
      <dsp:nvSpPr>
        <dsp:cNvPr id="0" name=""/>
        <dsp:cNvSpPr/>
      </dsp:nvSpPr>
      <dsp:spPr>
        <a:xfrm>
          <a:off x="769645" y="2520282"/>
          <a:ext cx="3676524" cy="537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sz="26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Нові</a:t>
          </a:r>
          <a:r>
            <a:rPr lang="ru-RU" sz="26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ru-RU" sz="26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поезії</a:t>
          </a:r>
          <a:r>
            <a:rPr lang="ru-RU" sz="26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 (1907-1908)</a:t>
          </a:r>
          <a:endParaRPr lang="ru-RU" sz="26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769645" y="2520282"/>
        <a:ext cx="3676524" cy="537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CC3CD-9386-45BC-A345-923E9BD816D8}">
      <dsp:nvSpPr>
        <dsp:cNvPr id="0" name=""/>
        <dsp:cNvSpPr/>
      </dsp:nvSpPr>
      <dsp:spPr>
        <a:xfrm>
          <a:off x="511458" y="1989"/>
          <a:ext cx="4195823" cy="3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11458" y="1989"/>
        <a:ext cx="4195823" cy="381438"/>
      </dsp:txXfrm>
    </dsp:sp>
    <dsp:sp modelId="{2C853534-474C-4F3D-81FA-5A17B283F71D}">
      <dsp:nvSpPr>
        <dsp:cNvPr id="0" name=""/>
        <dsp:cNvSpPr/>
      </dsp:nvSpPr>
      <dsp:spPr>
        <a:xfrm>
          <a:off x="511458" y="383428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D886C-CBA0-4270-B395-BAA82CF306F8}">
      <dsp:nvSpPr>
        <dsp:cNvPr id="0" name=""/>
        <dsp:cNvSpPr/>
      </dsp:nvSpPr>
      <dsp:spPr>
        <a:xfrm>
          <a:off x="1101205" y="383428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96694"/>
                <a:satOff val="1991"/>
                <a:lumOff val="431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4"/>
                <a:satOff val="1991"/>
                <a:lumOff val="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4"/>
                <a:satOff val="1991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3E55D6-DF85-4328-A1D3-9D7EE299F304}">
      <dsp:nvSpPr>
        <dsp:cNvPr id="0" name=""/>
        <dsp:cNvSpPr/>
      </dsp:nvSpPr>
      <dsp:spPr>
        <a:xfrm>
          <a:off x="1691417" y="383428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93388"/>
                <a:satOff val="3981"/>
                <a:lumOff val="863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8"/>
                <a:satOff val="3981"/>
                <a:lumOff val="863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8"/>
                <a:satOff val="3981"/>
                <a:lumOff val="8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A74EFF-BEB5-47DD-8D87-692C14A66B6E}">
      <dsp:nvSpPr>
        <dsp:cNvPr id="0" name=""/>
        <dsp:cNvSpPr/>
      </dsp:nvSpPr>
      <dsp:spPr>
        <a:xfrm>
          <a:off x="2281163" y="383428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490082"/>
                <a:satOff val="5972"/>
                <a:lumOff val="1294"/>
                <a:alphaOff val="0"/>
                <a:shade val="51000"/>
                <a:satMod val="130000"/>
              </a:schemeClr>
            </a:gs>
            <a:gs pos="80000">
              <a:schemeClr val="accent5">
                <a:hueOff val="-1490082"/>
                <a:satOff val="5972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5">
                <a:hueOff val="-1490082"/>
                <a:satOff val="5972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74E258-84C1-4060-BA4D-1FC37E6DBE25}">
      <dsp:nvSpPr>
        <dsp:cNvPr id="0" name=""/>
        <dsp:cNvSpPr/>
      </dsp:nvSpPr>
      <dsp:spPr>
        <a:xfrm>
          <a:off x="2871376" y="383428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CC0E1-5911-4EE7-A418-C38EC86DBC19}">
      <dsp:nvSpPr>
        <dsp:cNvPr id="0" name=""/>
        <dsp:cNvSpPr/>
      </dsp:nvSpPr>
      <dsp:spPr>
        <a:xfrm>
          <a:off x="3461122" y="383428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FE86DF-8DD0-42BE-8C07-8B22776DD4DF}">
      <dsp:nvSpPr>
        <dsp:cNvPr id="0" name=""/>
        <dsp:cNvSpPr/>
      </dsp:nvSpPr>
      <dsp:spPr>
        <a:xfrm>
          <a:off x="4051335" y="383428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980163"/>
                <a:satOff val="11943"/>
                <a:lumOff val="2588"/>
                <a:alphaOff val="0"/>
                <a:shade val="51000"/>
                <a:satMod val="130000"/>
              </a:schemeClr>
            </a:gs>
            <a:gs pos="80000">
              <a:schemeClr val="accent5">
                <a:hueOff val="-2980163"/>
                <a:satOff val="11943"/>
                <a:lumOff val="2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2980163"/>
                <a:satOff val="11943"/>
                <a:lumOff val="25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48ECDE-F670-4B38-AFA4-D2884D7318DC}">
      <dsp:nvSpPr>
        <dsp:cNvPr id="0" name=""/>
        <dsp:cNvSpPr/>
      </dsp:nvSpPr>
      <dsp:spPr>
        <a:xfrm>
          <a:off x="511458" y="461128"/>
          <a:ext cx="4250369" cy="621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Роман-</a:t>
          </a:r>
          <a:r>
            <a:rPr lang="ru-RU" sz="18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що</a:t>
          </a:r>
          <a:r>
            <a:rPr lang="ru-RU" sz="18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-денник "Записки Мальте </a:t>
          </a:r>
          <a:r>
            <a:rPr lang="ru-RU" sz="18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Лаурідса</a:t>
          </a:r>
          <a:r>
            <a:rPr lang="ru-RU" sz="18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ru-RU" sz="18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Брігге</a:t>
          </a:r>
          <a:r>
            <a:rPr lang="ru-RU" sz="18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 (1910)</a:t>
          </a:r>
          <a:endParaRPr lang="ru-RU" sz="18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511458" y="461128"/>
        <a:ext cx="4250369" cy="621603"/>
      </dsp:txXfrm>
    </dsp:sp>
    <dsp:sp modelId="{4E75F64B-D2E5-4C38-B1E7-E67FA5EAFBF0}">
      <dsp:nvSpPr>
        <dsp:cNvPr id="0" name=""/>
        <dsp:cNvSpPr/>
      </dsp:nvSpPr>
      <dsp:spPr>
        <a:xfrm>
          <a:off x="511458" y="1220978"/>
          <a:ext cx="4195823" cy="3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11458" y="1220978"/>
        <a:ext cx="4195823" cy="381438"/>
      </dsp:txXfrm>
    </dsp:sp>
    <dsp:sp modelId="{D0325D99-D3D0-4708-AF10-FA836FB93C03}">
      <dsp:nvSpPr>
        <dsp:cNvPr id="0" name=""/>
        <dsp:cNvSpPr/>
      </dsp:nvSpPr>
      <dsp:spPr>
        <a:xfrm>
          <a:off x="511458" y="1602417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476857"/>
                <a:satOff val="13934"/>
                <a:lumOff val="3020"/>
                <a:alphaOff val="0"/>
                <a:shade val="51000"/>
                <a:satMod val="130000"/>
              </a:schemeClr>
            </a:gs>
            <a:gs pos="80000">
              <a:schemeClr val="accent5">
                <a:hueOff val="-3476857"/>
                <a:satOff val="13934"/>
                <a:lumOff val="3020"/>
                <a:alphaOff val="0"/>
                <a:shade val="93000"/>
                <a:satMod val="130000"/>
              </a:schemeClr>
            </a:gs>
            <a:gs pos="100000">
              <a:schemeClr val="accent5">
                <a:hueOff val="-3476857"/>
                <a:satOff val="13934"/>
                <a:lumOff val="30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0F8CD9-867D-4DBB-95CB-1CD7733C0CA0}">
      <dsp:nvSpPr>
        <dsp:cNvPr id="0" name=""/>
        <dsp:cNvSpPr/>
      </dsp:nvSpPr>
      <dsp:spPr>
        <a:xfrm>
          <a:off x="1101205" y="1602417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85897A-7F40-4EE8-A4BF-C277CC3B8F3C}">
      <dsp:nvSpPr>
        <dsp:cNvPr id="0" name=""/>
        <dsp:cNvSpPr/>
      </dsp:nvSpPr>
      <dsp:spPr>
        <a:xfrm>
          <a:off x="1691417" y="1602417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470244"/>
                <a:satOff val="17915"/>
                <a:lumOff val="3883"/>
                <a:alphaOff val="0"/>
                <a:shade val="51000"/>
                <a:satMod val="130000"/>
              </a:schemeClr>
            </a:gs>
            <a:gs pos="80000">
              <a:schemeClr val="accent5">
                <a:hueOff val="-4470244"/>
                <a:satOff val="17915"/>
                <a:lumOff val="3883"/>
                <a:alphaOff val="0"/>
                <a:shade val="93000"/>
                <a:satMod val="130000"/>
              </a:schemeClr>
            </a:gs>
            <a:gs pos="100000">
              <a:schemeClr val="accent5">
                <a:hueOff val="-4470244"/>
                <a:satOff val="17915"/>
                <a:lumOff val="388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B4E9EE-4A85-4F36-B3ED-9C3C246C39DF}">
      <dsp:nvSpPr>
        <dsp:cNvPr id="0" name=""/>
        <dsp:cNvSpPr/>
      </dsp:nvSpPr>
      <dsp:spPr>
        <a:xfrm>
          <a:off x="2281163" y="1602417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84544C-E88B-429D-9062-4D1A2D7FAD59}">
      <dsp:nvSpPr>
        <dsp:cNvPr id="0" name=""/>
        <dsp:cNvSpPr/>
      </dsp:nvSpPr>
      <dsp:spPr>
        <a:xfrm>
          <a:off x="2871376" y="1602417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463632"/>
                <a:satOff val="21896"/>
                <a:lumOff val="4745"/>
                <a:alphaOff val="0"/>
                <a:shade val="51000"/>
                <a:satMod val="130000"/>
              </a:schemeClr>
            </a:gs>
            <a:gs pos="80000">
              <a:schemeClr val="accent5">
                <a:hueOff val="-5463632"/>
                <a:satOff val="21896"/>
                <a:lumOff val="474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63632"/>
                <a:satOff val="21896"/>
                <a:lumOff val="4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19654C-F089-4A9E-AFC9-02D0636B34A5}">
      <dsp:nvSpPr>
        <dsp:cNvPr id="0" name=""/>
        <dsp:cNvSpPr/>
      </dsp:nvSpPr>
      <dsp:spPr>
        <a:xfrm>
          <a:off x="3461122" y="1602417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F11AAB-FCD4-46E5-88F7-35829757B4DC}">
      <dsp:nvSpPr>
        <dsp:cNvPr id="0" name=""/>
        <dsp:cNvSpPr/>
      </dsp:nvSpPr>
      <dsp:spPr>
        <a:xfrm>
          <a:off x="4051335" y="1602417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457019"/>
                <a:satOff val="25877"/>
                <a:lumOff val="5608"/>
                <a:alphaOff val="0"/>
                <a:shade val="51000"/>
                <a:satMod val="130000"/>
              </a:schemeClr>
            </a:gs>
            <a:gs pos="80000">
              <a:schemeClr val="accent5">
                <a:hueOff val="-6457019"/>
                <a:satOff val="25877"/>
                <a:lumOff val="560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57019"/>
                <a:satOff val="25877"/>
                <a:lumOff val="56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5D45C9-71D6-4E00-9729-974CD6467FF8}">
      <dsp:nvSpPr>
        <dsp:cNvPr id="0" name=""/>
        <dsp:cNvSpPr/>
      </dsp:nvSpPr>
      <dsp:spPr>
        <a:xfrm>
          <a:off x="511458" y="1680117"/>
          <a:ext cx="4250369" cy="621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Поетичні</a:t>
          </a:r>
          <a:r>
            <a:rPr lang="ru-RU" sz="18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цикли "</a:t>
          </a:r>
          <a:r>
            <a:rPr lang="ru-RU" sz="18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Дуїнянські</a:t>
          </a:r>
          <a:r>
            <a:rPr lang="ru-RU" sz="18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</a:t>
          </a:r>
          <a:r>
            <a:rPr lang="ru-RU" sz="18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елегії</a:t>
          </a:r>
          <a:r>
            <a:rPr lang="ru-RU" sz="18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 (1922)</a:t>
          </a:r>
          <a:r>
            <a:rPr lang="ru-RU" sz="1800" b="0" i="0" kern="1200" dirty="0" smtClean="0"/>
            <a:t> </a:t>
          </a:r>
          <a:endParaRPr lang="ru-RU" sz="1800" kern="1200" dirty="0"/>
        </a:p>
      </dsp:txBody>
      <dsp:txXfrm>
        <a:off x="511458" y="1680117"/>
        <a:ext cx="4250369" cy="621603"/>
      </dsp:txXfrm>
    </dsp:sp>
    <dsp:sp modelId="{1E9CC5AE-F05B-41CA-9245-388A86C20081}">
      <dsp:nvSpPr>
        <dsp:cNvPr id="0" name=""/>
        <dsp:cNvSpPr/>
      </dsp:nvSpPr>
      <dsp:spPr>
        <a:xfrm>
          <a:off x="511458" y="2439967"/>
          <a:ext cx="4195823" cy="3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11458" y="2439967"/>
        <a:ext cx="4195823" cy="381438"/>
      </dsp:txXfrm>
    </dsp:sp>
    <dsp:sp modelId="{FDD5CFE7-A0EC-4940-BE96-C30B897BB7BB}">
      <dsp:nvSpPr>
        <dsp:cNvPr id="0" name=""/>
        <dsp:cNvSpPr/>
      </dsp:nvSpPr>
      <dsp:spPr>
        <a:xfrm>
          <a:off x="511458" y="2821405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953714"/>
                <a:satOff val="27868"/>
                <a:lumOff val="6040"/>
                <a:alphaOff val="0"/>
                <a:shade val="51000"/>
                <a:satMod val="130000"/>
              </a:schemeClr>
            </a:gs>
            <a:gs pos="80000">
              <a:schemeClr val="accent5">
                <a:hueOff val="-6953714"/>
                <a:satOff val="27868"/>
                <a:lumOff val="6040"/>
                <a:alphaOff val="0"/>
                <a:shade val="93000"/>
                <a:satMod val="130000"/>
              </a:schemeClr>
            </a:gs>
            <a:gs pos="100000">
              <a:schemeClr val="accent5">
                <a:hueOff val="-6953714"/>
                <a:satOff val="27868"/>
                <a:lumOff val="604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09AE90-8D4B-4F56-A1D2-E5613EB1A1E3}">
      <dsp:nvSpPr>
        <dsp:cNvPr id="0" name=""/>
        <dsp:cNvSpPr/>
      </dsp:nvSpPr>
      <dsp:spPr>
        <a:xfrm>
          <a:off x="1101205" y="2821405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C213B8-B7DA-4B8D-B909-32F9652A7897}">
      <dsp:nvSpPr>
        <dsp:cNvPr id="0" name=""/>
        <dsp:cNvSpPr/>
      </dsp:nvSpPr>
      <dsp:spPr>
        <a:xfrm>
          <a:off x="1691417" y="2821405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9BA575-992A-4EB1-A676-F40433E6BCE8}">
      <dsp:nvSpPr>
        <dsp:cNvPr id="0" name=""/>
        <dsp:cNvSpPr/>
      </dsp:nvSpPr>
      <dsp:spPr>
        <a:xfrm>
          <a:off x="2281163" y="2821405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443795"/>
                <a:satOff val="33839"/>
                <a:lumOff val="7334"/>
                <a:alphaOff val="0"/>
                <a:shade val="51000"/>
                <a:satMod val="130000"/>
              </a:schemeClr>
            </a:gs>
            <a:gs pos="80000">
              <a:schemeClr val="accent5">
                <a:hueOff val="-8443795"/>
                <a:satOff val="33839"/>
                <a:lumOff val="7334"/>
                <a:alphaOff val="0"/>
                <a:shade val="93000"/>
                <a:satMod val="130000"/>
              </a:schemeClr>
            </a:gs>
            <a:gs pos="100000">
              <a:schemeClr val="accent5">
                <a:hueOff val="-8443795"/>
                <a:satOff val="33839"/>
                <a:lumOff val="73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4F1D5-EDF6-45A8-91C1-9D41C797AFF1}">
      <dsp:nvSpPr>
        <dsp:cNvPr id="0" name=""/>
        <dsp:cNvSpPr/>
      </dsp:nvSpPr>
      <dsp:spPr>
        <a:xfrm>
          <a:off x="2871376" y="2821405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940489"/>
                <a:satOff val="35830"/>
                <a:lumOff val="7765"/>
                <a:alphaOff val="0"/>
                <a:shade val="51000"/>
                <a:satMod val="130000"/>
              </a:schemeClr>
            </a:gs>
            <a:gs pos="80000">
              <a:schemeClr val="accent5">
                <a:hueOff val="-8940489"/>
                <a:satOff val="35830"/>
                <a:lumOff val="7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8940489"/>
                <a:satOff val="35830"/>
                <a:lumOff val="776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370E06-50CC-442A-B40B-954074899418}">
      <dsp:nvSpPr>
        <dsp:cNvPr id="0" name=""/>
        <dsp:cNvSpPr/>
      </dsp:nvSpPr>
      <dsp:spPr>
        <a:xfrm>
          <a:off x="3461122" y="2821405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437183"/>
                <a:satOff val="37820"/>
                <a:lumOff val="8197"/>
                <a:alphaOff val="0"/>
                <a:shade val="51000"/>
                <a:satMod val="130000"/>
              </a:schemeClr>
            </a:gs>
            <a:gs pos="80000">
              <a:schemeClr val="accent5">
                <a:hueOff val="-9437183"/>
                <a:satOff val="37820"/>
                <a:lumOff val="8197"/>
                <a:alphaOff val="0"/>
                <a:shade val="93000"/>
                <a:satMod val="130000"/>
              </a:schemeClr>
            </a:gs>
            <a:gs pos="100000">
              <a:schemeClr val="accent5">
                <a:hueOff val="-9437183"/>
                <a:satOff val="37820"/>
                <a:lumOff val="81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4BDD3C-FA95-4A06-9302-070BF575B410}">
      <dsp:nvSpPr>
        <dsp:cNvPr id="0" name=""/>
        <dsp:cNvSpPr/>
      </dsp:nvSpPr>
      <dsp:spPr>
        <a:xfrm>
          <a:off x="4051335" y="2821405"/>
          <a:ext cx="981822" cy="77700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EAE26D-894A-4087-9E1B-7C75FC61C5EC}">
      <dsp:nvSpPr>
        <dsp:cNvPr id="0" name=""/>
        <dsp:cNvSpPr/>
      </dsp:nvSpPr>
      <dsp:spPr>
        <a:xfrm>
          <a:off x="511458" y="2899106"/>
          <a:ext cx="4250369" cy="621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"</a:t>
          </a:r>
          <a:r>
            <a:rPr lang="ru-RU" sz="1800" b="0" i="0" kern="1200" dirty="0" err="1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Сонети</a:t>
          </a:r>
          <a:r>
            <a:rPr lang="ru-RU" sz="1800" b="0" i="0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 до Орфея" (1922)</a:t>
          </a:r>
          <a:endParaRPr lang="ru-RU" sz="1800" kern="1200" dirty="0">
            <a:ln>
              <a:solidFill>
                <a:srgbClr val="C00000"/>
              </a:solidFill>
            </a:ln>
            <a:solidFill>
              <a:srgbClr val="C00000"/>
            </a:solidFill>
          </a:endParaRPr>
        </a:p>
      </dsp:txBody>
      <dsp:txXfrm>
        <a:off x="511458" y="2899106"/>
        <a:ext cx="4250369" cy="621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0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6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7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4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8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5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9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7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4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0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2" y="0"/>
            <a:ext cx="917161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2564902"/>
            <a:ext cx="3659363" cy="374441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uk-UA" sz="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Райнер</a:t>
            </a:r>
            <a:r>
              <a:rPr lang="uk-UA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Марія </a:t>
            </a:r>
            <a:endParaRPr lang="uk-UA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Рільке</a:t>
            </a:r>
            <a:endParaRPr lang="uk-UA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3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" y="0"/>
            <a:ext cx="9144000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2383" y="188640"/>
            <a:ext cx="4968552" cy="175432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Перші твори у 1894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68144737"/>
              </p:ext>
            </p:extLst>
          </p:nvPr>
        </p:nvGraphicFramePr>
        <p:xfrm>
          <a:off x="1587074" y="2420888"/>
          <a:ext cx="599916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575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25"/>
            <a:ext cx="64087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Ранній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Рільке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-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переважно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неоромантик і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імпресіоніст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У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його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віршах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відтворюються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основні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мотиви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романтичної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поезії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першої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половини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XIX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століття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-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самотності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природи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й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кохання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7267"/>
            <a:ext cx="2467250" cy="370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99380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5013176"/>
            <a:ext cx="602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1901 </a:t>
            </a:r>
            <a:r>
              <a:rPr lang="ru-RU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одружився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</a:t>
            </a:r>
            <a:r>
              <a:rPr lang="ru-RU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Кларі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Вестхоф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471"/>
            <a:ext cx="3348380" cy="4569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471"/>
            <a:ext cx="3112667" cy="4586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5503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97328"/>
            <a:ext cx="777686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Становлення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Рільке-поета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завершується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рубежі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XX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століття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його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творчу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зрілість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засвідчують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дві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знамениті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збірки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Книга годин" (1901 - 1905) 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"Книга картин" (1902, 1906)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4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" y="0"/>
            <a:ext cx="9144000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8" y="216024"/>
            <a:ext cx="8700459" cy="6525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0"/>
            <a:ext cx="4619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Міцна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дружба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75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375863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Особливе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житті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творчості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Рільке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займає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Україна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землі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знайшов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свою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духовну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батьківщину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6"/>
          <a:stretch/>
        </p:blipFill>
        <p:spPr>
          <a:xfrm>
            <a:off x="1979712" y="160247"/>
            <a:ext cx="652775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80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" y="1553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134" y="41490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Зустріч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Україною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Києвом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 особливо – з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Києво-Печерською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лаврою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зачарувала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поета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5400600" cy="360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00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260647"/>
            <a:ext cx="5382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Він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разом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із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художницею Лу Андреас -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Саломе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відвідує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Софійський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Володимирський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собори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258611"/>
              </p:ext>
            </p:extLst>
          </p:nvPr>
        </p:nvGraphicFramePr>
        <p:xfrm>
          <a:off x="-180528" y="3135214"/>
          <a:ext cx="4968552" cy="368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25973592"/>
              </p:ext>
            </p:extLst>
          </p:nvPr>
        </p:nvGraphicFramePr>
        <p:xfrm>
          <a:off x="4860032" y="1988840"/>
          <a:ext cx="4523131" cy="405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900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1" y="-49696"/>
            <a:ext cx="9144000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80529" y="49547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Рільке подорожував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97" y="74291"/>
            <a:ext cx="2606421" cy="1954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018181" y="879018"/>
            <a:ext cx="70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35" y="74291"/>
            <a:ext cx="2842091" cy="211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048503" y="2241622"/>
            <a:ext cx="2375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ременчука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336" y="1505319"/>
            <a:ext cx="15440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Дніпром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02" y="2785888"/>
            <a:ext cx="19335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Зупинявся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2370" y="2962106"/>
            <a:ext cx="2445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знайомився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українцями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3250934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піднімався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62048" y="4784080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вклонитися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5751" y="5657671"/>
            <a:ext cx="5105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якого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вважав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не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тільки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великим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поетом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 і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талановитим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художником.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98" y="2326231"/>
            <a:ext cx="2448272" cy="183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" y="4162435"/>
            <a:ext cx="2342781" cy="170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18" y="3857618"/>
            <a:ext cx="1711106" cy="1800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8978" y="6150079"/>
            <a:ext cx="3124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Чернечу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гору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66663" y="4348138"/>
            <a:ext cx="2400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Кобзареві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96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" y="15530"/>
            <a:ext cx="9144000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592920"/>
            <a:ext cx="76582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Він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захоплювався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українським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фольклором і </a:t>
            </a:r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вважав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відчув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дух </a:t>
            </a:r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Київської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Русі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святої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Русі</a:t>
            </a:r>
            <a:r>
              <a:rPr lang="ru-RU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ru-RU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32194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64810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Рене Карл </a:t>
            </a:r>
            <a:r>
              <a:rPr lang="ru-RU" sz="40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Вільгельм</a:t>
            </a:r>
            <a:r>
              <a:rPr lang="ru-RU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Йоган</a:t>
            </a:r>
            <a:endParaRPr lang="ru-RU" sz="4000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4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Йозеф </a:t>
            </a:r>
            <a:r>
              <a:rPr lang="ru-RU" sz="40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Марія</a:t>
            </a:r>
            <a:r>
              <a:rPr lang="ru-RU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Рільке</a:t>
            </a:r>
            <a:r>
              <a:rPr lang="ru-RU" sz="2800" dirty="0"/>
              <a:t>.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5971" y="16288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(1875-1926р.)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06" y="2780928"/>
            <a:ext cx="2817020" cy="392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1108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" y="1553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9340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ірш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«В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оцім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селі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…»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був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навіяний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поету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перебуванням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селі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Полтавою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було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закличне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звучання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далини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самотності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яке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залунало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одного разу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Полтавою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увечері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коли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хатини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були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німі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самотні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перед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ніччю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насувалася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».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37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" y="1553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18590" y="188640"/>
            <a:ext cx="955443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часів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Нових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поезій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вірш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Рільке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стає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спокійним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стриманим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майже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суворим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14875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виразно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свідчать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численні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вірші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збірки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поезії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такі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 :</a:t>
            </a:r>
          </a:p>
          <a:p>
            <a:pPr algn="ctr"/>
            <a:endParaRPr lang="ru-RU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"Портал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"Пантера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Фламінго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Іспанська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танцівниця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5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" y="1553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5238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Одним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із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високих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покровителів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митця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була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княгиня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Марія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фон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Турн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унд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Таксіс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уроджена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принцеса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Гогенлое-Вальденбург-Шиллінґсфюрст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істинна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гранд-дама»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щирого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серця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любила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поета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656"/>
            <a:ext cx="2769096" cy="4333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56062"/>
            <a:ext cx="3053705" cy="32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3724" y="188640"/>
            <a:ext cx="5303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ОСНОВНІ ТВОРИ: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1151715"/>
              </p:ext>
            </p:extLst>
          </p:nvPr>
        </p:nvGraphicFramePr>
        <p:xfrm>
          <a:off x="-230081" y="1628800"/>
          <a:ext cx="5572721" cy="309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15689234"/>
              </p:ext>
            </p:extLst>
          </p:nvPr>
        </p:nvGraphicFramePr>
        <p:xfrm>
          <a:off x="3995936" y="2924944"/>
          <a:ext cx="5544617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5890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80528" y="129254"/>
            <a:ext cx="583264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Гений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Рільке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самотній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сприйняття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життя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сама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творчість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яку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глибоко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торкнула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думка про смерть,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були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трагічными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6712"/>
            <a:ext cx="323661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5996"/>
            <a:ext cx="626469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Останньою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обраною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батьківщиною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поета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стала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Швейцарія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1919 р.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він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вирушив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містами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цієї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країни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програмою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публічних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читань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своїх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віршів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доповідей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05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5137" y="5717"/>
            <a:ext cx="714324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Помер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P.M. </a:t>
            </a:r>
            <a:r>
              <a:rPr lang="ru-RU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Рільке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29 </a:t>
            </a:r>
            <a:r>
              <a:rPr lang="ru-RU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грудня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1926 р. Могила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поета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знаходиться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неподалік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Мюзо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на надгробному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камені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ви-карбувана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написана ним самим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епітафія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  <a:b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Трояндо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о чиста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суперечносте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бажання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нічиїм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сном не бути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стількома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пелюстками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68894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5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522258"/>
            <a:ext cx="7293343" cy="52322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філігранні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рядки -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остання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загадка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поета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9" y="2132856"/>
            <a:ext cx="6878451" cy="42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Проте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ж люди,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пішли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далі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інших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працюють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майбутнє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відтак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повинні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бути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суворими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своїх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сучасників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У них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немає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хліба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голодних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... У них є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лише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камені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які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сучасники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беруть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ніби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хліб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їжу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хоча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насправді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-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лише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підвалини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прийдешніх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днів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».</a:t>
            </a:r>
            <a:b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           </a:t>
            </a:r>
            <a:r>
              <a:rPr lang="en-US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P.M. </a:t>
            </a:r>
            <a:r>
              <a:rPr lang="ru-RU" sz="36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Рільке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27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33119"/>
            <a:ext cx="6132173" cy="459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89705"/>
            <a:ext cx="6026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Народився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Празі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0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340" y="188640"/>
            <a:ext cx="8771985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Дитинство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юність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поета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були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затьмарені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перебуванням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австрійській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військовій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школі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(1886-1891), про яку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він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все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життя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згадував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зі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страхом і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відразою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6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33525"/>
            <a:ext cx="61206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Був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батьк</a:t>
            </a:r>
            <a:r>
              <a:rPr lang="uk-UA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ів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первістком,потім </a:t>
            </a:r>
            <a:r>
              <a:rPr lang="uk-UA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внього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`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явився молодший брат.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Мати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,Софія </a:t>
            </a:r>
            <a:r>
              <a:rPr lang="uk-UA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Енц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могла забути своєї першої дитини-рано померлої дочки,тому трактувала сина  як дівчинку,навіть вдягала в сукенки.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Після  розлучення батьків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1884 р. 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залишився під опікою батька.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7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4788024" cy="59451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Основою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поетичної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еволюції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Рільке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була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німецька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класична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література,разом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тим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романська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слов'янська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.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Звідси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його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спроби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творити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французькою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російською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мовами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40542"/>
            <a:ext cx="3628934" cy="345150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95408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5958" y="188640"/>
            <a:ext cx="7014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 1897р.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подорожував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7545519"/>
              </p:ext>
            </p:extLst>
          </p:nvPr>
        </p:nvGraphicFramePr>
        <p:xfrm>
          <a:off x="1043608" y="1556792"/>
          <a:ext cx="67405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44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" y="0"/>
            <a:ext cx="9144000" cy="695739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03328354"/>
              </p:ext>
            </p:extLst>
          </p:nvPr>
        </p:nvGraphicFramePr>
        <p:xfrm>
          <a:off x="14659" y="188640"/>
          <a:ext cx="5349429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57327518"/>
              </p:ext>
            </p:extLst>
          </p:nvPr>
        </p:nvGraphicFramePr>
        <p:xfrm>
          <a:off x="5004048" y="598376"/>
          <a:ext cx="4154611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45097819"/>
              </p:ext>
            </p:extLst>
          </p:nvPr>
        </p:nvGraphicFramePr>
        <p:xfrm>
          <a:off x="1043608" y="35730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4888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579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30</cp:revision>
  <dcterms:modified xsi:type="dcterms:W3CDTF">2013-12-18T22:39:02Z</dcterms:modified>
</cp:coreProperties>
</file>