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6" r:id="rId2"/>
    <p:sldId id="263" r:id="rId3"/>
    <p:sldId id="262" r:id="rId4"/>
    <p:sldId id="261" r:id="rId5"/>
    <p:sldId id="260" r:id="rId6"/>
    <p:sldId id="259" r:id="rId7"/>
    <p:sldId id="258" r:id="rId8"/>
    <p:sldId id="257"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BB3FCA-627B-440A-90A7-4CC3C6C6C18F}" type="datetimeFigureOut">
              <a:rPr lang="ru-RU" smtClean="0"/>
              <a:pPr/>
              <a:t>05.05.2014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B2FC5C-F6F0-4277-B038-17A815BC2F8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8B2FC5C-F6F0-4277-B038-17A815BC2F85}"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6F259F1-9CB7-4D9B-B03C-43E809DAFFAA}" type="datetimeFigureOut">
              <a:rPr lang="ru-RU" smtClean="0"/>
              <a:pPr/>
              <a:t>05.05.2014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65AB6CA-852D-4BA7-A0D7-8FD71706904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F259F1-9CB7-4D9B-B03C-43E809DAFFAA}" type="datetimeFigureOut">
              <a:rPr lang="ru-RU" smtClean="0"/>
              <a:pPr/>
              <a:t>05.05.2014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5AB6CA-852D-4BA7-A0D7-8FD71706904E}"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357298"/>
            <a:ext cx="8858280" cy="1843102"/>
          </a:xfrm>
        </p:spPr>
        <p:txBody>
          <a:bodyPr>
            <a:normAutofit/>
          </a:bodyPr>
          <a:lstStyle/>
          <a:p>
            <a:r>
              <a:rPr lang="en-US" sz="4800" dirty="0" smtClean="0"/>
              <a:t>Olympics</a:t>
            </a:r>
            <a:r>
              <a:rPr lang="ru-RU" sz="4800" dirty="0" smtClean="0"/>
              <a:t> 2012</a:t>
            </a:r>
            <a:r>
              <a:rPr lang="en-US" sz="4800" dirty="0" smtClean="0"/>
              <a:t> (London)</a:t>
            </a:r>
            <a:endParaRPr lang="ru-RU" sz="4800" dirty="0"/>
          </a:p>
        </p:txBody>
      </p:sp>
      <p:sp>
        <p:nvSpPr>
          <p:cNvPr id="3" name="Подзаголовок 2"/>
          <p:cNvSpPr>
            <a:spLocks noGrp="1"/>
          </p:cNvSpPr>
          <p:nvPr>
            <p:ph type="subTitle" idx="1"/>
          </p:nvPr>
        </p:nvSpPr>
        <p:spPr>
          <a:xfrm>
            <a:off x="785786" y="4357694"/>
            <a:ext cx="7772400" cy="914400"/>
          </a:xfrm>
        </p:spPr>
        <p:txBody>
          <a:bodyPr>
            <a:normAutofit fontScale="92500" lnSpcReduction="10000"/>
          </a:bodyPr>
          <a:lstStyle/>
          <a:p>
            <a:pPr algn="ctr"/>
            <a:r>
              <a:rPr lang="en-US" sz="2800" b="1" dirty="0" smtClean="0">
                <a:solidFill>
                  <a:schemeClr val="tx1"/>
                </a:solidFill>
              </a:rPr>
              <a:t>The presentation was prepared </a:t>
            </a:r>
          </a:p>
          <a:p>
            <a:pPr algn="ctr"/>
            <a:r>
              <a:rPr lang="en-US" sz="2800" b="1" dirty="0" err="1" smtClean="0">
                <a:solidFill>
                  <a:schemeClr val="tx1"/>
                </a:solidFill>
              </a:rPr>
              <a:t>Ilchyshyn</a:t>
            </a:r>
            <a:r>
              <a:rPr lang="en-US" sz="2800" b="1" dirty="0" smtClean="0">
                <a:solidFill>
                  <a:schemeClr val="tx1"/>
                </a:solidFill>
              </a:rPr>
              <a:t> Adrian</a:t>
            </a:r>
            <a:endParaRPr lang="ru-RU" sz="28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3000"/>
            <a:lum/>
          </a:blip>
          <a:srcRect/>
          <a:stretch>
            <a:fillRect l="8000" r="10000" b="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a:bodyPr>
          <a:lstStyle/>
          <a:p>
            <a:r>
              <a:rPr lang="en-US" sz="3200" dirty="0" smtClean="0">
                <a:solidFill>
                  <a:schemeClr val="bg1"/>
                </a:solidFill>
              </a:rPr>
              <a:t>The 2012 Summer Olympics, formally the Games of the XXX Olympiad and commonly known as London 2012, was a major international multi-sport event celebrated in the tradition of the Olympic Games, as governed by the International Olympic Committee. It took place in London, United Kingdom and a lesser extent across the country from 25 July to 12 August 2012. The first event, the group stage in women's football began on 25 July at the Millennium Stadium in Cardiff. More than 10,000 athletes from 204 National Olympic Committees  participated. It was officially started however on Friday 27 July 2012 at 0:00.</a:t>
            </a:r>
            <a:endParaRPr lang="ru-RU" sz="3200" dirty="0">
              <a:solidFill>
                <a:schemeClr val="bg1"/>
              </a:solidFill>
            </a:endParaRPr>
          </a:p>
        </p:txBody>
      </p:sp>
      <p:sp>
        <p:nvSpPr>
          <p:cNvPr id="3" name="Содержимое 2"/>
          <p:cNvSpPr>
            <a:spLocks noGrp="1"/>
          </p:cNvSpPr>
          <p:nvPr>
            <p:ph idx="1"/>
          </p:nvPr>
        </p:nvSpPr>
        <p:spPr>
          <a:xfrm>
            <a:off x="5643570" y="3000372"/>
            <a:ext cx="3043230" cy="1717932"/>
          </a:xfrm>
        </p:spPr>
        <p:txBody>
          <a:bodyPr/>
          <a:lstStyle/>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2000"/>
            <a:lum/>
          </a:blip>
          <a:srcRect/>
          <a:stretch>
            <a:fillRect r="-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0" y="214290"/>
            <a:ext cx="9144000" cy="6643710"/>
          </a:xfrm>
        </p:spPr>
        <p:txBody>
          <a:bodyPr>
            <a:normAutofit fontScale="92500" lnSpcReduction="10000"/>
          </a:bodyPr>
          <a:lstStyle/>
          <a:p>
            <a:pPr algn="ctr"/>
            <a:r>
              <a:rPr lang="en-US" b="1" dirty="0" smtClean="0">
                <a:solidFill>
                  <a:schemeClr val="bg1"/>
                </a:solidFill>
              </a:rPr>
              <a:t>Following a bid headed by former Olympic champion Sebastian Coe and then-Mayor of London Ken Livingstone, London was selected as the host city on 6 July 2005 during the 117th IOC Session in Singapore, defeating bids from Moscow, New York City, Madrid and Paris. London was the first city to host the modern Olympic Games three </a:t>
            </a:r>
            <a:r>
              <a:rPr lang="en-US" b="1" dirty="0" err="1" smtClean="0">
                <a:solidFill>
                  <a:schemeClr val="bg1"/>
                </a:solidFill>
              </a:rPr>
              <a:t>times,having</a:t>
            </a:r>
            <a:r>
              <a:rPr lang="en-US" b="1" dirty="0" smtClean="0">
                <a:solidFill>
                  <a:schemeClr val="bg1"/>
                </a:solidFill>
              </a:rPr>
              <a:t> previously done so in 1908 and in 1948.</a:t>
            </a:r>
          </a:p>
          <a:p>
            <a:endParaRPr lang="en-US" b="1" dirty="0" smtClean="0">
              <a:solidFill>
                <a:schemeClr val="bg1"/>
              </a:solidFill>
            </a:endParaRPr>
          </a:p>
          <a:p>
            <a:pPr algn="ctr"/>
            <a:r>
              <a:rPr lang="en-US" b="1" dirty="0" smtClean="0">
                <a:solidFill>
                  <a:schemeClr val="bg1"/>
                </a:solidFill>
              </a:rPr>
              <a:t>Construction for the Games involved considerable redevelopment, with an emphasis on sustainability. The main focus was a new 200-hectare Olympic Park, constructed on a former industrial site at Stratford, East London. The Games also made use of venues that already existed before the bid.</a:t>
            </a:r>
            <a:endParaRPr lang="ru-RU"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071678"/>
          </a:xfrm>
        </p:spPr>
        <p:txBody>
          <a:bodyPr>
            <a:normAutofit/>
          </a:bodyPr>
          <a:lstStyle/>
          <a:p>
            <a:r>
              <a:rPr lang="en-US" dirty="0" smtClean="0"/>
              <a:t>Olympic </a:t>
            </a:r>
            <a:r>
              <a:rPr lang="en-US" dirty="0" smtClean="0"/>
              <a:t>Park</a:t>
            </a:r>
            <a:endParaRPr lang="ru-RU" dirty="0"/>
          </a:p>
        </p:txBody>
      </p:sp>
      <p:pic>
        <p:nvPicPr>
          <p:cNvPr id="4" name="Содержимое 3" descr="800px-Olympic_Park,_London,_16_April_2012_(2).jpg"/>
          <p:cNvPicPr>
            <a:picLocks noGrp="1" noChangeAspect="1"/>
          </p:cNvPicPr>
          <p:nvPr>
            <p:ph idx="1"/>
          </p:nvPr>
        </p:nvPicPr>
        <p:blipFill>
          <a:blip r:embed="rId2"/>
          <a:stretch>
            <a:fillRect/>
          </a:stretch>
        </p:blipFill>
        <p:spPr>
          <a:xfrm>
            <a:off x="-64" y="2071678"/>
            <a:ext cx="9144064" cy="314327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en-US" dirty="0" smtClean="0"/>
              <a:t>The 2012 Summer Olympic </a:t>
            </a:r>
            <a:r>
              <a:rPr lang="en-US" dirty="0" err="1" smtClean="0"/>
              <a:t>programme</a:t>
            </a:r>
            <a:r>
              <a:rPr lang="en-US" dirty="0" smtClean="0"/>
              <a:t> featured 26 sports encompassing 39 disciplines and 302 events. </a:t>
            </a:r>
            <a:endParaRPr lang="ru-RU" dirty="0" smtClean="0"/>
          </a:p>
          <a:p>
            <a:r>
              <a:rPr lang="en-US" dirty="0" smtClean="0"/>
              <a:t>Medal count</a:t>
            </a:r>
          </a:p>
          <a:p>
            <a:r>
              <a:rPr lang="en-US" dirty="0" smtClean="0"/>
              <a:t>A total of 85 National Olympic Committees (NOCs) won medals, 54 of those countries winning at least one gold medal. Bahrain, Botswana, Cyprus, Gabon, Grenada (a gold medal), Guatemala, and Montenegro won their first ever Olympic medals. The United States finished at the top of the table winning 46 gold medals and winning 104 medals overall. China finished second with 38 gold medals and 88 medals overall. </a:t>
            </a:r>
            <a:r>
              <a:rPr lang="en-US" smtClean="0"/>
              <a:t>Hosts Great Britain came in third place winning 29 gold medals and 65 medals overall in their best performance since London hosted its first Summer Olympic Games back in 1908 pushing Russia into fourth place who won 24 gold medals although they won 81 medals (16 more than Great Britain) overall.</a:t>
            </a:r>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TotalTime>
  <Words>397</Words>
  <Application>Microsoft Office PowerPoint</Application>
  <PresentationFormat>Экран (4:3)</PresentationFormat>
  <Paragraphs>12</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Olympics 2012 (London)</vt:lpstr>
      <vt:lpstr>The 2012 Summer Olympics, formally the Games of the XXX Olympiad and commonly known as London 2012, was a major international multi-sport event celebrated in the tradition of the Olympic Games, as governed by the International Olympic Committee. It took place in London, United Kingdom and a lesser extent across the country from 25 July to 12 August 2012. The first event, the group stage in women's football began on 25 July at the Millennium Stadium in Cardiff. More than 10,000 athletes from 204 National Olympic Committees  participated. It was officially started however on Friday 27 July 2012 at 0:00.</vt:lpstr>
      <vt:lpstr>Слайд 3</vt:lpstr>
      <vt:lpstr>Olympic Park</vt:lpstr>
      <vt:lpstr>Слайд 5</vt:lpstr>
      <vt:lpstr>Слайд 6</vt:lpstr>
      <vt:lpstr>Слайд 7</vt:lpstr>
      <vt:lpstr>Слайд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Olympics 2012 (London)</dc:title>
  <dc:creator>Admin</dc:creator>
  <cp:lastModifiedBy>Admin</cp:lastModifiedBy>
  <cp:revision>11</cp:revision>
  <dcterms:created xsi:type="dcterms:W3CDTF">2014-05-05T18:02:56Z</dcterms:created>
  <dcterms:modified xsi:type="dcterms:W3CDTF">2014-05-05T20:24:57Z</dcterms:modified>
</cp:coreProperties>
</file>