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00CC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4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7422" y="40005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</a:t>
            </a:r>
            <a:r>
              <a:rPr lang="uk-UA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ість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Ясунари Кавабата</a:t>
            </a:r>
            <a:endParaRPr lang="ru-RU" sz="3600" dirty="0"/>
          </a:p>
        </p:txBody>
      </p:sp>
      <p:pic>
        <p:nvPicPr>
          <p:cNvPr id="1027" name="Picture 3" descr="C:\Users\Liza.LizaPC\Pictures\фон\8lXvqdEqj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C:\Users\User\Desktop\Kavabata\BjEk5OuQyo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3014" y="188639"/>
            <a:ext cx="3358108" cy="430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71736" y="3786190"/>
            <a:ext cx="5214974" cy="1323439"/>
          </a:xfrm>
          <a:prstGeom prst="rect">
            <a:avLst/>
          </a:prstGeom>
          <a:ln>
            <a:solidFill>
              <a:srgbClr val="FFFFCC"/>
            </a:solidFill>
          </a:ln>
        </p:spPr>
        <p:txBody>
          <a:bodyPr wrap="square">
            <a:spAutoFit/>
          </a:bodyPr>
          <a:lstStyle/>
          <a:p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Творч</a:t>
            </a:r>
            <a:r>
              <a:rPr lang="uk-UA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ість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Ясунарі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Кавабата</a:t>
            </a:r>
            <a:endParaRPr lang="ru-RU" sz="40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2816" y="2708920"/>
            <a:ext cx="2952328" cy="26407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36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Гармонія</a:t>
            </a:r>
            <a:endParaRPr lang="ru-RU" sz="32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36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Чемність</a:t>
            </a:r>
            <a:endParaRPr lang="ru-RU" sz="32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36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Чистота</a:t>
            </a:r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32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36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Спокій</a:t>
            </a:r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32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332656"/>
            <a:ext cx="7128792" cy="1785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900" b="1" dirty="0" smtClean="0"/>
              <a:t>        </a:t>
            </a:r>
            <a:r>
              <a:rPr lang="uk-UA" sz="5500" b="1" dirty="0" smtClean="0"/>
              <a:t>4 правила </a:t>
            </a:r>
          </a:p>
          <a:p>
            <a:r>
              <a:rPr lang="uk-UA" sz="5500" b="1" dirty="0" smtClean="0"/>
              <a:t> чайної церемонії:</a:t>
            </a:r>
            <a:endParaRPr lang="ru-RU" sz="5500" b="1" dirty="0"/>
          </a:p>
        </p:txBody>
      </p:sp>
    </p:spTree>
    <p:extLst>
      <p:ext uri="{BB962C8B-B14F-4D97-AF65-F5344CB8AC3E}">
        <p14:creationId xmlns:p14="http://schemas.microsoft.com/office/powerpoint/2010/main" xmlns="" val="357393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524" y="329648"/>
            <a:ext cx="8568952" cy="60631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Автор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 -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Ясунарі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 Кавабата</a:t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Назва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 - «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Тисяча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журавлів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»</a:t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Жанр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 - роман </a:t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Провідна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ідея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твору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 –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мрія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 про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щастя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 , але вона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лишається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недосяжною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Головні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герої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твору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: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Тікако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Курімото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Кікудзі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Юкіко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Фуміко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пані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Оота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2668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Kavabata\sXGNR9XGE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8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91440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Роман </a:t>
            </a:r>
            <a:r>
              <a:rPr lang="ru-RU" sz="3600" b="1" dirty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3600" b="1" dirty="0" err="1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Тисяча</a:t>
            </a:r>
            <a:r>
              <a:rPr lang="ru-RU" sz="3600" b="1" dirty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журавлів</a:t>
            </a:r>
            <a:r>
              <a:rPr lang="ru-RU" sz="3600" b="1" dirty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» - один </a:t>
            </a:r>
            <a:r>
              <a:rPr lang="ru-RU" sz="3600" b="1" dirty="0" err="1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із</a:t>
            </a:r>
            <a:r>
              <a:rPr lang="ru-RU" sz="3600" b="1" dirty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 smtClean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кращих</a:t>
            </a:r>
            <a:r>
              <a:rPr lang="ru-RU" sz="3600" b="1" dirty="0" smtClean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          	</a:t>
            </a:r>
            <a:r>
              <a:rPr lang="ru-RU" sz="3600" b="1" dirty="0" err="1" smtClean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зразків</a:t>
            </a:r>
            <a:r>
              <a:rPr lang="ru-RU" sz="3600" b="1" dirty="0" smtClean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японської</a:t>
            </a:r>
            <a:r>
              <a:rPr lang="ru-RU" sz="3600" b="1" dirty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літератури</a:t>
            </a:r>
            <a:r>
              <a:rPr lang="ru-RU" sz="3600" b="1" dirty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ХХ ст.</a:t>
            </a:r>
            <a:endParaRPr lang="ru-RU" sz="3200" b="1" dirty="0">
              <a:ln w="1778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Calibri"/>
              <a:ea typeface="Times New Roman"/>
              <a:cs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1011545"/>
              </p:ext>
            </p:extLst>
          </p:nvPr>
        </p:nvGraphicFramePr>
        <p:xfrm>
          <a:off x="1007603" y="1700809"/>
          <a:ext cx="7596844" cy="460851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69791"/>
                <a:gridCol w="1980358"/>
                <a:gridCol w="1863828"/>
                <a:gridCol w="1882867"/>
              </a:tblGrid>
              <a:tr h="460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/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Сюжетна основа </a:t>
                      </a:r>
                      <a:r>
                        <a:rPr lang="ru-RU" sz="2000" dirty="0" err="1">
                          <a:effectLst/>
                        </a:rPr>
                        <a:t>твору</a:t>
                      </a:r>
                      <a:r>
                        <a:rPr lang="ru-RU" sz="2000" dirty="0">
                          <a:effectLst/>
                        </a:rPr>
                        <a:t> - </a:t>
                      </a:r>
                      <a:r>
                        <a:rPr lang="ru-RU" sz="2000" dirty="0" err="1">
                          <a:effectLst/>
                        </a:rPr>
                        <a:t>чайна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церемонія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/>
                      </a:r>
                      <a:br>
                        <a:rPr lang="ru-RU" sz="1800" dirty="0">
                          <a:effectLst/>
                        </a:rPr>
                      </a:br>
                      <a:r>
                        <a:rPr lang="ru-RU" sz="1800" dirty="0" err="1">
                          <a:effectLst/>
                        </a:rPr>
                        <a:t>Художній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світ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твору</a:t>
                      </a:r>
                      <a:r>
                        <a:rPr lang="ru-RU" sz="1800" dirty="0">
                          <a:effectLst/>
                        </a:rPr>
                        <a:t> - </a:t>
                      </a:r>
                      <a:r>
                        <a:rPr lang="ru-RU" sz="1800" dirty="0" err="1">
                          <a:effectLst/>
                        </a:rPr>
                        <a:t>складний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ru-RU" sz="1800" dirty="0" err="1" smtClean="0">
                          <a:effectLst/>
                        </a:rPr>
                        <a:t>неоднозначний</a:t>
                      </a:r>
                      <a:r>
                        <a:rPr lang="ru-RU" sz="1800" dirty="0" smtClean="0">
                          <a:effectLst/>
                        </a:rPr>
                        <a:t>, </a:t>
                      </a:r>
                      <a:r>
                        <a:rPr lang="ru-RU" sz="1800" dirty="0" err="1">
                          <a:effectLst/>
                        </a:rPr>
                        <a:t>суперечливий</a:t>
                      </a:r>
                      <a:r>
                        <a:rPr lang="ru-RU" sz="1800" dirty="0">
                          <a:effectLst/>
                        </a:rPr>
                        <a:t>: </a:t>
                      </a:r>
                      <a:r>
                        <a:rPr lang="ru-RU" sz="1800" dirty="0" err="1">
                          <a:effectLst/>
                        </a:rPr>
                        <a:t>прекрасне</a:t>
                      </a:r>
                      <a:r>
                        <a:rPr lang="ru-RU" sz="1800" dirty="0">
                          <a:effectLst/>
                        </a:rPr>
                        <a:t> і </a:t>
                      </a:r>
                      <a:r>
                        <a:rPr lang="ru-RU" sz="1800" dirty="0" err="1">
                          <a:effectLst/>
                        </a:rPr>
                        <a:t>потворне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ru-RU" sz="1800" dirty="0" err="1">
                          <a:effectLst/>
                        </a:rPr>
                        <a:t>величне</a:t>
                      </a:r>
                      <a:r>
                        <a:rPr lang="ru-RU" sz="1800" dirty="0">
                          <a:effectLst/>
                        </a:rPr>
                        <a:t> і </a:t>
                      </a:r>
                      <a:r>
                        <a:rPr lang="ru-RU" sz="1800" dirty="0" err="1">
                          <a:effectLst/>
                        </a:rPr>
                        <a:t>миттєве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ru-RU" sz="1800" dirty="0" err="1">
                          <a:effectLst/>
                        </a:rPr>
                        <a:t>духовне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і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</a:rPr>
                        <a:t>брутальне,</a:t>
                      </a:r>
                      <a:r>
                        <a:rPr lang="ru-RU" sz="1800" u="none" dirty="0" err="1" smtClean="0">
                          <a:effectLst/>
                        </a:rPr>
                        <a:t>існу-ють</a:t>
                      </a:r>
                      <a:r>
                        <a:rPr lang="ru-RU" sz="1800" u="none" dirty="0" smtClean="0">
                          <a:effectLst/>
                        </a:rPr>
                        <a:t> </a:t>
                      </a:r>
                      <a:r>
                        <a:rPr lang="ru-RU" sz="1800" u="none" dirty="0">
                          <a:effectLst/>
                        </a:rPr>
                        <a:t>в </a:t>
                      </a:r>
                      <a:r>
                        <a:rPr lang="ru-RU" sz="1800" u="none" dirty="0" err="1">
                          <a:effectLst/>
                        </a:rPr>
                        <a:t>ньому</a:t>
                      </a:r>
                      <a:r>
                        <a:rPr lang="ru-RU" sz="1800" u="none" dirty="0">
                          <a:effectLst/>
                        </a:rPr>
                        <a:t> </a:t>
                      </a:r>
                      <a:r>
                        <a:rPr lang="ru-RU" sz="1800" u="none" dirty="0" err="1">
                          <a:effectLst/>
                        </a:rPr>
                        <a:t>поруч</a:t>
                      </a:r>
                      <a:r>
                        <a:rPr lang="ru-RU" sz="1800" u="none" dirty="0">
                          <a:effectLst/>
                        </a:rPr>
                        <a:t> </a:t>
                      </a:r>
                      <a:endParaRPr lang="ru-RU" sz="1600" u="none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/>
                      </a:r>
                      <a:br>
                        <a:rPr lang="ru-RU" sz="1800" dirty="0">
                          <a:effectLst/>
                        </a:rPr>
                      </a:br>
                      <a:r>
                        <a:rPr lang="ru-RU" sz="1800" dirty="0">
                          <a:effectLst/>
                        </a:rPr>
                        <a:t>Шлях </a:t>
                      </a:r>
                      <a:r>
                        <a:rPr lang="ru-RU" sz="1800" dirty="0" err="1">
                          <a:effectLst/>
                        </a:rPr>
                        <a:t>героїв</a:t>
                      </a:r>
                      <a:r>
                        <a:rPr lang="ru-RU" sz="1800" dirty="0">
                          <a:effectLst/>
                        </a:rPr>
                        <a:t> - </a:t>
                      </a:r>
                      <a:r>
                        <a:rPr lang="ru-RU" sz="1800" dirty="0" err="1">
                          <a:effectLst/>
                        </a:rPr>
                        <a:t>це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їхнє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життєве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тядо</a:t>
                      </a:r>
                      <a:r>
                        <a:rPr lang="ru-RU" sz="1800" dirty="0">
                          <a:effectLst/>
                        </a:rPr>
                        <a:t>, шлях духовного </a:t>
                      </a:r>
                      <a:r>
                        <a:rPr lang="ru-RU" sz="1800" dirty="0" err="1">
                          <a:effectLst/>
                        </a:rPr>
                        <a:t>очищення</a:t>
                      </a:r>
                      <a:r>
                        <a:rPr lang="ru-RU" sz="1800" dirty="0">
                          <a:effectLst/>
                        </a:rPr>
                        <a:t> й </a:t>
                      </a:r>
                      <a:r>
                        <a:rPr lang="ru-RU" sz="1800" dirty="0" err="1">
                          <a:effectLst/>
                        </a:rPr>
                        <a:t>просвітлення</a:t>
                      </a:r>
                      <a:r>
                        <a:rPr lang="ru-RU" sz="1800" dirty="0">
                          <a:effectLst/>
                        </a:rPr>
                        <a:t>, шлях </a:t>
                      </a:r>
                      <a:r>
                        <a:rPr lang="ru-RU" sz="1800" dirty="0" err="1">
                          <a:effectLst/>
                        </a:rPr>
                        <a:t>розуміння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законів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буття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ru-RU" sz="1800" dirty="0" err="1">
                          <a:effectLst/>
                        </a:rPr>
                        <a:t>людини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>
                    <a:lnR w="12700" cmpd="sng">
                      <a:noFill/>
                    </a:ln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/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В </a:t>
                      </a:r>
                      <a:r>
                        <a:rPr lang="ru-RU" sz="2000" dirty="0" err="1">
                          <a:effectLst/>
                        </a:rPr>
                        <a:t>центрі</a:t>
                      </a:r>
                      <a:r>
                        <a:rPr lang="ru-RU" sz="2000" dirty="0">
                          <a:effectLst/>
                        </a:rPr>
                        <a:t> – </a:t>
                      </a:r>
                      <a:r>
                        <a:rPr lang="ru-RU" sz="2000" dirty="0" err="1">
                          <a:effectLst/>
                        </a:rPr>
                        <a:t>долі</a:t>
                      </a:r>
                      <a:r>
                        <a:rPr lang="ru-RU" sz="2000" dirty="0">
                          <a:effectLst/>
                        </a:rPr>
                        <a:t> юнака </a:t>
                      </a:r>
                      <a:r>
                        <a:rPr lang="ru-RU" sz="2000" dirty="0" err="1">
                          <a:effectLst/>
                        </a:rPr>
                        <a:t>Кікудзі</a:t>
                      </a:r>
                      <a:r>
                        <a:rPr lang="ru-RU" sz="2000" dirty="0">
                          <a:effectLst/>
                        </a:rPr>
                        <a:t> і </a:t>
                      </a:r>
                      <a:r>
                        <a:rPr lang="ru-RU" sz="2000" dirty="0" err="1">
                          <a:effectLst/>
                        </a:rPr>
                        <a:t>вродливої</a:t>
                      </a:r>
                      <a:r>
                        <a:rPr lang="ru-RU" sz="2000" dirty="0">
                          <a:effectLst/>
                        </a:rPr>
                        <a:t>, </a:t>
                      </a:r>
                      <a:r>
                        <a:rPr lang="ru-RU" sz="2000" dirty="0" err="1">
                          <a:effectLst/>
                        </a:rPr>
                        <a:t>чистої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дівчини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Юкіко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987404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Kavabata\3728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814" y="0"/>
            <a:ext cx="922496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3224" y="203660"/>
            <a:ext cx="60035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«</a:t>
            </a:r>
            <a:r>
              <a:rPr lang="ru-RU" sz="4000" b="1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Тисяча</a:t>
            </a:r>
            <a:r>
              <a:rPr lang="ru-RU" sz="4000" b="1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000" b="1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журавлів</a:t>
            </a:r>
            <a:r>
              <a:rPr lang="ru-RU" sz="4000" b="1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628800"/>
            <a:ext cx="770485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             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Назва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твору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промовиста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: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«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Тисяча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журавлів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» -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це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символ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чистоти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та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щастя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яких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шукає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кожна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людина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інколи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не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здогадуючись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що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вони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зовсім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поруч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.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1" name="Picture 3" descr="C:\Users\User\Desktop\Kavabata\1000_Cranes_for_Japan_Sans_Text-e1345291001658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>
                        <a14:foregroundMark x1="45714" y1="51259" x2="38000" y2="31121"/>
                        <a14:foregroundMark x1="48429" y1="51030" x2="51000" y2="45538"/>
                        <a14:foregroundMark x1="54000" y1="62700" x2="58714" y2="54462"/>
                        <a14:backgroundMark x1="51286" y1="42105" x2="51000" y2="2746"/>
                        <a14:backgroundMark x1="50857" y1="41876" x2="51286" y2="1831"/>
                        <a14:backgroundMark x1="48429" y1="39588" x2="57571" y2="32037"/>
                        <a14:backgroundMark x1="49857" y1="35011" x2="54286" y2="28604"/>
                        <a14:backgroundMark x1="49143" y1="31350" x2="53857" y2="24943"/>
                        <a14:backgroundMark x1="49286" y1="23570" x2="54286" y2="20824"/>
                        <a14:backgroundMark x1="48714" y1="18764" x2="51000" y2="16476"/>
                        <a14:backgroundMark x1="46571" y1="12586" x2="51571" y2="10755"/>
                        <a14:backgroundMark x1="49714" y1="5263" x2="53000" y2="3204"/>
                        <a14:backgroundMark x1="49714" y1="1602" x2="52714" y2="1373"/>
                        <a14:backgroundMark x1="50000" y1="42334" x2="53429" y2="37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3284984"/>
            <a:ext cx="666750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2276872"/>
            <a:ext cx="79208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Чайна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церемонія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(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тядо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), шлях духовного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очищення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пошук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ідеалів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символіка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метафоричність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488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-0.10499 L 0.1283 0.02036 C 0.16771 0.04857 0.22726 0.06823 0.29062 0.07401 C 0.36285 0.08048 0.42135 0.07147 0.46354 0.05065 L 0.66302 -0.03977 " pathEditMode="relative" rAng="232576" ptsTypes="FffFF">
                                      <p:cBhvr>
                                        <p:cTn id="6" dur="37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4" y="105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Kavabata\Paper_crane_by_Yumemi_chan_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561"/>
            <a:ext cx="9185030" cy="686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039" y="116632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>Традиційна</a:t>
            </a: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4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>японська</a:t>
            </a: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4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>cимволіка</a:t>
            </a: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</a:b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12777"/>
            <a:ext cx="8789494" cy="4808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японській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символіці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журавлі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-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уособлення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надії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благополуччя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щастя</a:t>
            </a:r>
            <a:endParaRPr lang="ru-RU" sz="2400" dirty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Образ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Юкіко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, як образ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журавлів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на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її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хустці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– символ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вищого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ідеального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й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недосяжного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щастя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Всі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сюжетні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події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навіть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фінал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–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це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пошук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Кікудзі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щастя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вагання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на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цьому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шляху,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усвідомлення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пишності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й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хитності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щастя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нові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шукання</a:t>
            </a:r>
            <a:r>
              <a:rPr lang="ru-RU" sz="28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ідеалів</a:t>
            </a:r>
            <a:r>
              <a:rPr lang="ru-RU" sz="16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89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Kavabata\7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03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980728"/>
            <a:ext cx="39604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8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Дякую   	 за  увагу!</a:t>
            </a:r>
            <a:endParaRPr lang="ru-RU" sz="8800" dirty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74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Kavabata\31077alsh3e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51762"/>
            <a:ext cx="8496944" cy="6166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Каваба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 з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японсько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ї  -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«Красою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Японії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народжений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лауреат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Нобелівської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премії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Головна проблема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творів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-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пошук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гармонії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людини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і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природи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Повість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"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Тисяча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журавлів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" є вершиною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творчості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Кавабати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Ясунарі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письменник-модерніст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естетик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дзен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сприйняття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світу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не через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розум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, 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завдяки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природній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безпосередності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гармонії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з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національним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довкіллям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967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Kavabata\dkZZzWlkQK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214554"/>
            <a:ext cx="5543505" cy="1119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istral" pitchFamily="66" charset="0"/>
                <a:ea typeface="Times New Roman"/>
                <a:cs typeface="Times New Roman"/>
              </a:rPr>
              <a:t>Найвідоміші твори: 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istral" pitchFamily="66" charset="0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9242" y="2251901"/>
            <a:ext cx="6408712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"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Танцівниця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 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Ідзу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" (1926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lang="ru-RU" sz="32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"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Веселі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дівчата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 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Асакуса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" (1929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lang="ru-RU" sz="32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"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Країна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снігу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" (1927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lang="ru-RU" sz="32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романи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"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Стогін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гори" (1953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lang="ru-RU" sz="32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"Дальня </a:t>
            </a:r>
            <a:r>
              <a:rPr lang="ru-RU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столиця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" (1954). </a:t>
            </a:r>
            <a:endParaRPr lang="ru-RU" sz="32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81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2323 -0.29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Kavabata\BcNnRM4gx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2920" y="1988840"/>
            <a:ext cx="7931487" cy="33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Події розгортаються на фоні 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дощу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загальний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ефект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що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уподібнює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прозаїчний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твір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поетичному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Головн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не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подія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, а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викликане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почуття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597732"/>
            <a:ext cx="644125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О</a:t>
            </a:r>
            <a:r>
              <a:rPr lang="ru-RU" sz="4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повідання</a:t>
            </a: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4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Осінній</a:t>
            </a: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дощ</a:t>
            </a:r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»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4" name="Звуки природы - Раскаты грома и тихий шум дождя  (audiopoisk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6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8652" y="326561"/>
            <a:ext cx="1158223" cy="115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141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0.00208 -0.325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4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Kavabata\77800349_62934237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" y="2704356"/>
            <a:ext cx="9025997" cy="8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   </a:t>
            </a:r>
            <a:r>
              <a:rPr lang="ru-RU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Повість</a:t>
            </a: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"</a:t>
            </a:r>
            <a:r>
              <a:rPr lang="ru-RU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Танцівниця</a:t>
            </a: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із</a:t>
            </a: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Ідзу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"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622" y="1988840"/>
            <a:ext cx="8557447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4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тв</a:t>
            </a:r>
            <a:r>
              <a:rPr lang="uk-UA" sz="4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ір</a:t>
            </a:r>
            <a:r>
              <a:rPr lang="ru-RU" sz="4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4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неосенсуалізму</a:t>
            </a:r>
            <a:endParaRPr lang="en-US" sz="44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ru-RU" sz="44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uk-UA" sz="4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Виявлення </a:t>
            </a:r>
            <a:r>
              <a:rPr lang="ru-RU" sz="4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сут</a:t>
            </a:r>
            <a:r>
              <a:rPr lang="uk-UA" sz="4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</a:t>
            </a:r>
            <a:r>
              <a:rPr lang="ru-RU" sz="4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людської</a:t>
            </a:r>
            <a:r>
              <a:rPr lang="ru-RU" sz="4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природи</a:t>
            </a:r>
            <a:r>
              <a:rPr lang="ru-RU" sz="4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добр</a:t>
            </a:r>
            <a:r>
              <a:rPr lang="uk-UA" sz="4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</a:t>
            </a:r>
            <a:r>
              <a:rPr lang="ru-RU" sz="4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і </a:t>
            </a:r>
            <a:r>
              <a:rPr lang="ru-RU" sz="4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крас</a:t>
            </a:r>
            <a:r>
              <a:rPr lang="uk-UA" sz="4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 у всьому</a:t>
            </a:r>
            <a:endParaRPr lang="ru-RU" sz="40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4" name="Звук шагов - Без названия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304" y="5240058"/>
            <a:ext cx="1396603" cy="13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10366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0416 -0.3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2" grpId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Kavabata\498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780928"/>
            <a:ext cx="94259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</a:t>
            </a:r>
            <a:r>
              <a:rPr lang="ru-RU" sz="4800" b="1" dirty="0" err="1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оман</a:t>
            </a:r>
            <a:r>
              <a:rPr lang="ru-RU" sz="4800" b="1" dirty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"Бродяги </a:t>
            </a:r>
            <a:r>
              <a:rPr lang="ru-RU" sz="4800" b="1" dirty="0" err="1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із</a:t>
            </a:r>
            <a:r>
              <a:rPr lang="ru-RU" sz="4800" b="1" dirty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800" b="1" dirty="0" err="1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Асакуса</a:t>
            </a:r>
            <a:r>
              <a:rPr lang="ru-RU" sz="4800" b="1" dirty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"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412776"/>
            <a:ext cx="7632848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Розповідь про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тяжке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життя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озлоблених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розчарованих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у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житті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людей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Без соціального 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підтексту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uk-UA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Їдея</a:t>
            </a: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прагнення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побачити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людину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в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людині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на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тлі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злигоднів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жахів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життя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. 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5" name="Vanessa Mae - Storm  (audiopoisk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5327694"/>
            <a:ext cx="1180579" cy="11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65618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6559E-6 L 0.00035 -0.364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5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2" grpId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Kavabata\rainbow_crystal_640x4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96" y="1486"/>
            <a:ext cx="9142017" cy="685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runo Coulais - End Credit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232500"/>
            <a:ext cx="1467024" cy="14670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1484785"/>
            <a:ext cx="8053182" cy="448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Використання  прийому «потік свідомості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відтвор</a:t>
            </a:r>
            <a:r>
              <a:rPr lang="uk-UA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ення</a:t>
            </a: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суб'єктивн</a:t>
            </a:r>
            <a:r>
              <a:rPr lang="uk-UA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ого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сприйняття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світу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за прикладом "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мимовільної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пам'яті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" Марселя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Пруста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безпосереднє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відтворення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процесів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духовного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життя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2883891"/>
            <a:ext cx="7045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>"</a:t>
            </a:r>
            <a:r>
              <a:rPr lang="ru-RU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>Кристалічн</a:t>
            </a:r>
            <a:r>
              <a:rPr lang="uk-UA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>а</a:t>
            </a: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>фантазі</a:t>
            </a:r>
            <a:r>
              <a:rPr lang="uk-UA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>я</a:t>
            </a: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>"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83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4302E-6 L 0.00069 -0.390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9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6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Kavabata\syRfnE22b9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66" y="-1"/>
            <a:ext cx="9150565" cy="719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856429" y="3038129"/>
            <a:ext cx="10009112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>
              <a:lnSpc>
                <a:spcPct val="115000"/>
              </a:lnSpc>
              <a:spcAft>
                <a:spcPts val="1000"/>
              </a:spcAft>
            </a:pPr>
            <a:r>
              <a:rPr lang="uk-UA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</a:t>
            </a:r>
            <a:r>
              <a:rPr lang="ru-RU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татт</a:t>
            </a:r>
            <a:r>
              <a:rPr lang="uk-UA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я «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Красою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Японії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народжений</a:t>
            </a:r>
            <a:r>
              <a:rPr lang="uk-UA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214554"/>
            <a:ext cx="8879018" cy="3264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uk-UA" sz="36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глибоке враження від класичного японського роману "</a:t>
            </a:r>
            <a:r>
              <a:rPr lang="uk-UA" sz="3600" dirty="0" err="1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Гендзі</a:t>
            </a:r>
            <a:r>
              <a:rPr lang="uk-UA" sz="36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3600" dirty="0" err="1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моногатарі</a:t>
            </a:r>
            <a:r>
              <a:rPr lang="uk-UA" sz="36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“</a:t>
            </a:r>
            <a:endParaRPr lang="en-US" sz="3600" dirty="0" smtClean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ru-RU" sz="3200" dirty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uk-UA" sz="3600" dirty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враження від класичної японської поезії - хоку і танка.</a:t>
            </a:r>
            <a:endParaRPr lang="ru-RU" sz="3200" dirty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09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5097E-6 L -0.00087 -0.394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9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Kavabata\0_51059_7eb127af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1907" y="1484784"/>
            <a:ext cx="8496944" cy="50475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uk-UA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</a:t>
            </a: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язок</a:t>
            </a: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традиці</a:t>
            </a:r>
            <a:r>
              <a:rPr lang="uk-UA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єю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чайної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церемонії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ru-RU" sz="28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Місто </a:t>
            </a:r>
            <a:r>
              <a:rPr lang="uk-UA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Камакура</a:t>
            </a: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перша зустріч з головними 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героями: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Кікудзі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і </a:t>
            </a:r>
            <a:r>
              <a:rPr lang="ru-RU" sz="3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Юкіко</a:t>
            </a:r>
            <a:endParaRPr lang="en-US" sz="32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ru-RU" sz="28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Сутність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чайного обряду</a:t>
            </a: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&gt;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можливість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людині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поміркувати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над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своєю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долею,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очистити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душу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повсякденних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турбот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і </a:t>
            </a:r>
            <a:r>
              <a:rPr lang="ru-RU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суєти</a:t>
            </a:r>
            <a:endParaRPr lang="ru-RU" sz="28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8441" y="2852936"/>
            <a:ext cx="736387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4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</a:t>
            </a:r>
            <a:r>
              <a:rPr lang="ru-RU" sz="4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овіст</a:t>
            </a:r>
            <a:r>
              <a:rPr lang="uk-UA" sz="4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ь</a:t>
            </a:r>
            <a:r>
              <a:rPr lang="ru-RU" sz="4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4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"</a:t>
            </a:r>
            <a:r>
              <a:rPr lang="ru-RU" sz="4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Тисяч</a:t>
            </a:r>
            <a:r>
              <a:rPr lang="uk-UA" sz="4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</a:t>
            </a:r>
            <a:r>
              <a:rPr lang="ru-RU" sz="4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журав</a:t>
            </a:r>
            <a:r>
              <a:rPr lang="uk-UA" sz="4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лів</a:t>
            </a:r>
            <a:r>
              <a:rPr lang="ru-RU" sz="4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" </a:t>
            </a:r>
            <a:endParaRPr lang="ru-RU" sz="4400" dirty="0"/>
          </a:p>
        </p:txBody>
      </p:sp>
      <p:pic>
        <p:nvPicPr>
          <p:cNvPr id="4" name="Ludovico Einaudi - Experienc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0"/>
            <a:ext cx="1252587" cy="12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745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11656E-6 L -0.00313 -0.370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85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2" grpId="0" animBg="1"/>
      <p:bldP spid="2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257</TotalTime>
  <Words>347</Words>
  <Application>Microsoft Office PowerPoint</Application>
  <PresentationFormat>Экран (4:3)</PresentationFormat>
  <Paragraphs>67</Paragraphs>
  <Slides>15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Творчество Ясунари Кавабата</dc:title>
  <dc:creator>Родион</dc:creator>
  <cp:lastModifiedBy>Liza</cp:lastModifiedBy>
  <cp:revision>33</cp:revision>
  <dcterms:created xsi:type="dcterms:W3CDTF">2014-03-17T18:24:21Z</dcterms:created>
  <dcterms:modified xsi:type="dcterms:W3CDTF">2014-03-18T20:14:42Z</dcterms:modified>
</cp:coreProperties>
</file>