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016824" cy="3240360"/>
          </a:xfrm>
        </p:spPr>
        <p:txBody>
          <a:bodyPr>
            <a:noAutofit/>
          </a:bodyPr>
          <a:lstStyle/>
          <a:p>
            <a:r>
              <a:rPr lang="uk-UA" sz="4800" b="1" dirty="0" err="1"/>
              <a:t>Александр</a:t>
            </a:r>
            <a:r>
              <a:rPr lang="uk-UA" sz="4800" b="1" dirty="0"/>
              <a:t> </a:t>
            </a:r>
            <a:r>
              <a:rPr lang="uk-UA" sz="4800" b="1" dirty="0" err="1"/>
              <a:t>Александрович</a:t>
            </a:r>
            <a:r>
              <a:rPr lang="uk-UA" sz="4800" b="1" dirty="0"/>
              <a:t> Блок </a:t>
            </a:r>
          </a:p>
        </p:txBody>
      </p:sp>
    </p:spTree>
    <p:extLst>
      <p:ext uri="{BB962C8B-B14F-4D97-AF65-F5344CB8AC3E}">
        <p14:creationId xmlns:p14="http://schemas.microsoft.com/office/powerpoint/2010/main" val="140609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520" y="6011312"/>
            <a:ext cx="6400800" cy="685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«Роза и </a:t>
            </a:r>
            <a:r>
              <a:rPr lang="uk-UA" b="1" cap="none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Крест</a:t>
            </a:r>
            <a:r>
              <a:rPr lang="uk-UA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»</a:t>
            </a:r>
            <a:endParaRPr lang="uk-UA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96" y="1795656"/>
            <a:ext cx="2303854" cy="345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2246396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95656"/>
            <a:ext cx="2267744" cy="345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50" y="476671"/>
            <a:ext cx="232600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28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97152"/>
            <a:ext cx="5360640" cy="1080120"/>
          </a:xfrm>
        </p:spPr>
        <p:txBody>
          <a:bodyPr>
            <a:noAutofit/>
          </a:bodyPr>
          <a:lstStyle/>
          <a:p>
            <a:r>
              <a:rPr lang="uk-UA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Ф. Ф. </a:t>
            </a:r>
            <a:r>
              <a:rPr lang="uk-UA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Кублицкий-Пиоттух</a:t>
            </a:r>
            <a:endParaRPr lang="uk-UA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267741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355"/>
            <a:ext cx="2808398" cy="380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6595" y="4869160"/>
            <a:ext cx="33864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Мать Блока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552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3816424" cy="5256584"/>
          </a:xfrm>
        </p:spPr>
        <p:txBody>
          <a:bodyPr>
            <a:normAutofit fontScale="90000"/>
          </a:bodyPr>
          <a:lstStyle/>
          <a:p>
            <a:r>
              <a:rPr lang="uk-UA" sz="2800" dirty="0"/>
              <a:t>В </a:t>
            </a:r>
            <a:r>
              <a:rPr lang="uk-UA" sz="2800" dirty="0" err="1"/>
              <a:t>январе</a:t>
            </a:r>
            <a:r>
              <a:rPr lang="uk-UA" sz="2800" dirty="0"/>
              <a:t> 1921 года Блок по случаю 84-й </a:t>
            </a:r>
            <a:r>
              <a:rPr lang="uk-UA" sz="2800" dirty="0" err="1"/>
              <a:t>годовщины</a:t>
            </a:r>
            <a:r>
              <a:rPr lang="uk-UA" sz="2800" dirty="0"/>
              <a:t> </a:t>
            </a:r>
            <a:r>
              <a:rPr lang="uk-UA" sz="2800" dirty="0" err="1"/>
              <a:t>смерти</a:t>
            </a:r>
            <a:r>
              <a:rPr lang="uk-UA" sz="2800" dirty="0"/>
              <a:t> Пушкина </a:t>
            </a:r>
            <a:r>
              <a:rPr lang="uk-UA" sz="2800" dirty="0" err="1"/>
              <a:t>выступил</a:t>
            </a:r>
            <a:r>
              <a:rPr lang="uk-UA" sz="2800" dirty="0"/>
              <a:t> в Доме </a:t>
            </a:r>
            <a:r>
              <a:rPr lang="uk-UA" sz="2800" dirty="0" err="1"/>
              <a:t>литераторов</a:t>
            </a:r>
            <a:r>
              <a:rPr lang="uk-UA" sz="2800" dirty="0"/>
              <a:t> </a:t>
            </a:r>
            <a:r>
              <a:rPr lang="uk-UA" sz="2800" dirty="0" err="1"/>
              <a:t>со</a:t>
            </a:r>
            <a:r>
              <a:rPr lang="uk-UA" sz="2800" dirty="0"/>
              <a:t> </a:t>
            </a:r>
            <a:r>
              <a:rPr lang="uk-UA" sz="2800" dirty="0" err="1"/>
              <a:t>своей</a:t>
            </a:r>
            <a:r>
              <a:rPr lang="uk-UA" sz="2800" dirty="0"/>
              <a:t> </a:t>
            </a:r>
            <a:r>
              <a:rPr lang="uk-UA" sz="2800" dirty="0" err="1"/>
              <a:t>знаменитой</a:t>
            </a:r>
            <a:r>
              <a:rPr lang="uk-UA" sz="2800" dirty="0"/>
              <a:t> </a:t>
            </a:r>
            <a:r>
              <a:rPr lang="uk-UA" sz="2800" dirty="0" err="1"/>
              <a:t>речью</a:t>
            </a:r>
            <a:r>
              <a:rPr lang="uk-UA" sz="2800" dirty="0"/>
              <a:t> «О </a:t>
            </a:r>
            <a:r>
              <a:rPr lang="uk-UA" sz="2800" dirty="0" err="1"/>
              <a:t>назначении</a:t>
            </a:r>
            <a:r>
              <a:rPr lang="uk-UA" sz="2800" dirty="0"/>
              <a:t> </a:t>
            </a:r>
            <a:r>
              <a:rPr lang="uk-UA" sz="2800" dirty="0" err="1"/>
              <a:t>поэта</a:t>
            </a:r>
            <a:r>
              <a:rPr lang="uk-UA" sz="2800" dirty="0"/>
              <a:t>».</a:t>
            </a:r>
            <a:r>
              <a:rPr lang="uk-UA" b="1" dirty="0"/>
              <a:t/>
            </a:r>
            <a:br>
              <a:rPr lang="uk-UA" b="1" dirty="0"/>
            </a:b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52736"/>
            <a:ext cx="3672408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239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97" y="2722878"/>
            <a:ext cx="2304256" cy="321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4" y="116632"/>
            <a:ext cx="2206041" cy="373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84" y="2637834"/>
            <a:ext cx="2234266" cy="338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953" y="404664"/>
            <a:ext cx="2576705" cy="365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58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119"/>
            <a:ext cx="3030313" cy="299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28" y="3258019"/>
            <a:ext cx="4064000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52" y="121359"/>
            <a:ext cx="4537664" cy="3019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78563" y="3616398"/>
            <a:ext cx="25202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uk-UA" sz="44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Wall</a:t>
            </a:r>
            <a:r>
              <a:rPr lang="uk-U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lang="uk-UA" sz="4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r>
              <a:rPr lang="uk-UA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poems</a:t>
            </a:r>
            <a:r>
              <a:rPr lang="uk-UA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326349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83" y="1988840"/>
            <a:ext cx="2835019" cy="4312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88" y="184762"/>
            <a:ext cx="3045408" cy="4612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" y="369256"/>
            <a:ext cx="3037026" cy="4171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324544" y="5805264"/>
            <a:ext cx="4176464" cy="1224136"/>
          </a:xfrm>
        </p:spPr>
        <p:txBody>
          <a:bodyPr>
            <a:normAutofit fontScale="90000"/>
          </a:bodyPr>
          <a:lstStyle/>
          <a:p>
            <a:r>
              <a:rPr lang="uk-UA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Родился</a:t>
            </a:r>
            <a:r>
              <a:rPr lang="uk-UA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uk-UA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28 </a:t>
            </a:r>
            <a:r>
              <a:rPr lang="uk-UA" sz="4000" b="1" cap="none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ноября</a:t>
            </a:r>
            <a:r>
              <a:rPr lang="uk-UA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uk-UA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1880 </a:t>
            </a:r>
            <a:r>
              <a:rPr lang="uk-UA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г. в </a:t>
            </a:r>
            <a:r>
              <a:rPr lang="uk-UA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Петербурге</a:t>
            </a:r>
            <a:r>
              <a:rPr lang="uk-UA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uk-UA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uk-UA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25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9705" y="1196752"/>
            <a:ext cx="5528696" cy="720080"/>
          </a:xfrm>
        </p:spPr>
        <p:txBody>
          <a:bodyPr>
            <a:noAutofit/>
          </a:bodyPr>
          <a:lstStyle/>
          <a:p>
            <a:r>
              <a:rPr lang="uk-UA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Александр</a:t>
            </a:r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40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Львович </a:t>
            </a:r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uk-UA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Блок </a:t>
            </a:r>
            <a:endParaRPr lang="uk-UA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60" y="226688"/>
            <a:ext cx="3709570" cy="49351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2" y="1942193"/>
            <a:ext cx="3678247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0" y="5013176"/>
            <a:ext cx="41803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Александра</a:t>
            </a:r>
            <a:r>
              <a:rPr lang="uk-UA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40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Андреевна</a:t>
            </a:r>
            <a:endParaRPr lang="uk-U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9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4797152"/>
            <a:ext cx="5360640" cy="1080120"/>
          </a:xfrm>
        </p:spPr>
        <p:txBody>
          <a:bodyPr>
            <a:noAutofit/>
          </a:bodyPr>
          <a:lstStyle/>
          <a:p>
            <a:r>
              <a:rPr lang="uk-UA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Ф. Ф. </a:t>
            </a:r>
            <a:r>
              <a:rPr lang="uk-UA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Кублицкий-Пиоттух</a:t>
            </a:r>
            <a:endParaRPr lang="uk-UA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267741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355"/>
            <a:ext cx="2808398" cy="3806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3699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661248"/>
            <a:ext cx="6840760" cy="792088"/>
          </a:xfrm>
        </p:spPr>
        <p:txBody>
          <a:bodyPr>
            <a:noAutofit/>
          </a:bodyPr>
          <a:lstStyle/>
          <a:p>
            <a:r>
              <a:rPr lang="uk-UA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Введенская</a:t>
            </a:r>
            <a:r>
              <a:rPr lang="uk-UA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гимназия</a:t>
            </a:r>
            <a:endParaRPr lang="uk-UA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400529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96" y="2708920"/>
            <a:ext cx="40933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60" y="151446"/>
            <a:ext cx="4034690" cy="255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282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172231"/>
            <a:ext cx="6400800" cy="685800"/>
          </a:xfrm>
        </p:spPr>
        <p:txBody>
          <a:bodyPr>
            <a:noAutofit/>
          </a:bodyPr>
          <a:lstStyle/>
          <a:p>
            <a:r>
              <a:rPr lang="uk-UA" sz="60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Бад-Наугейме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573" y="466057"/>
            <a:ext cx="2612088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58" y="1052736"/>
            <a:ext cx="2880320" cy="215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8" y="466057"/>
            <a:ext cx="2981881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58" y="3933056"/>
            <a:ext cx="2841491" cy="1994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154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172200"/>
            <a:ext cx="6400800" cy="685800"/>
          </a:xfrm>
        </p:spPr>
        <p:txBody>
          <a:bodyPr>
            <a:noAutofit/>
          </a:bodyPr>
          <a:lstStyle/>
          <a:p>
            <a:r>
              <a:rPr lang="uk-UA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uk-UA" sz="440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Вестник</a:t>
            </a:r>
            <a:r>
              <a:rPr lang="uk-UA" sz="44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820469"/>
            <a:ext cx="2880320" cy="3984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20469"/>
            <a:ext cx="2448272" cy="4039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34" y="820469"/>
            <a:ext cx="2808312" cy="4049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755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132856"/>
            <a:ext cx="6400800" cy="685800"/>
          </a:xfrm>
        </p:spPr>
        <p:txBody>
          <a:bodyPr>
            <a:noAutofit/>
          </a:bodyPr>
          <a:lstStyle/>
          <a:p>
            <a:r>
              <a:rPr lang="uk-UA" sz="4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Любовь</a:t>
            </a:r>
            <a:r>
              <a:rPr lang="uk-UA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uk-UA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Менделеева</a:t>
            </a:r>
            <a:endParaRPr lang="uk-UA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980728"/>
            <a:ext cx="2329121" cy="410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3697318"/>
            <a:ext cx="4827259" cy="3136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552"/>
            <a:ext cx="2520280" cy="3960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899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249" y="420510"/>
            <a:ext cx="4089703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067944" cy="3050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5"/>
            <a:ext cx="4104456" cy="3050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2" y="420510"/>
            <a:ext cx="41026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37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97</TotalTime>
  <Words>46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Кутюр</vt:lpstr>
      <vt:lpstr>Александр Александрович Блок </vt:lpstr>
      <vt:lpstr>Родился  28 ноября 1880 г. в Петербурге </vt:lpstr>
      <vt:lpstr>Александр Львович  Блок </vt:lpstr>
      <vt:lpstr>Ф. Ф. Кублицкий-Пиоттух</vt:lpstr>
      <vt:lpstr>Введенская гимназия</vt:lpstr>
      <vt:lpstr>Бад-Наугейме</vt:lpstr>
      <vt:lpstr>«Вестник»</vt:lpstr>
      <vt:lpstr>Любовь  Менделеева</vt:lpstr>
      <vt:lpstr>Презентация PowerPoint</vt:lpstr>
      <vt:lpstr>«Роза и Крест»</vt:lpstr>
      <vt:lpstr>Ф. Ф. Кублицкий-Пиоттух</vt:lpstr>
      <vt:lpstr>В январе 1921 года Блок по случаю 84-й годовщины смерти Пушкина выступил в Доме литераторов со своей знаменитой речью «О назначении поэта».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Александрович Блок </dc:title>
  <cp:lastModifiedBy>Vika</cp:lastModifiedBy>
  <cp:revision>12</cp:revision>
  <dcterms:modified xsi:type="dcterms:W3CDTF">2014-01-14T16:28:35Z</dcterms:modified>
</cp:coreProperties>
</file>