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2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B6652B3-CA7E-4334-87C3-5FE661D732B8}" type="datetimeFigureOut">
              <a:rPr lang="ru-RU" smtClean="0"/>
              <a:t>12.10.2013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A5A7ABC-1C5A-405C-9C70-BE6D854C1A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652B3-CA7E-4334-87C3-5FE661D732B8}" type="datetimeFigureOut">
              <a:rPr lang="ru-RU" smtClean="0"/>
              <a:t>12.10.2013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A7ABC-1C5A-405C-9C70-BE6D854C1A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652B3-CA7E-4334-87C3-5FE661D732B8}" type="datetimeFigureOut">
              <a:rPr lang="ru-RU" smtClean="0"/>
              <a:t>12.10.2013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A7ABC-1C5A-405C-9C70-BE6D854C1A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652B3-CA7E-4334-87C3-5FE661D732B8}" type="datetimeFigureOut">
              <a:rPr lang="ru-RU" smtClean="0"/>
              <a:t>12.10.2013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A7ABC-1C5A-405C-9C70-BE6D854C1A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652B3-CA7E-4334-87C3-5FE661D732B8}" type="datetimeFigureOut">
              <a:rPr lang="ru-RU" smtClean="0"/>
              <a:t>12.10.2013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A7ABC-1C5A-405C-9C70-BE6D854C1A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652B3-CA7E-4334-87C3-5FE661D732B8}" type="datetimeFigureOut">
              <a:rPr lang="ru-RU" smtClean="0"/>
              <a:t>12.10.2013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A7ABC-1C5A-405C-9C70-BE6D854C1A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B6652B3-CA7E-4334-87C3-5FE661D732B8}" type="datetimeFigureOut">
              <a:rPr lang="ru-RU" smtClean="0"/>
              <a:t>12.10.2013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A5A7ABC-1C5A-405C-9C70-BE6D854C1A1D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B6652B3-CA7E-4334-87C3-5FE661D732B8}" type="datetimeFigureOut">
              <a:rPr lang="ru-RU" smtClean="0"/>
              <a:t>12.10.2013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EA5A7ABC-1C5A-405C-9C70-BE6D854C1A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652B3-CA7E-4334-87C3-5FE661D732B8}" type="datetimeFigureOut">
              <a:rPr lang="ru-RU" smtClean="0"/>
              <a:t>12.10.2013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A7ABC-1C5A-405C-9C70-BE6D854C1A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652B3-CA7E-4334-87C3-5FE661D732B8}" type="datetimeFigureOut">
              <a:rPr lang="ru-RU" smtClean="0"/>
              <a:t>12.10.2013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A7ABC-1C5A-405C-9C70-BE6D854C1A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652B3-CA7E-4334-87C3-5FE661D732B8}" type="datetimeFigureOut">
              <a:rPr lang="ru-RU" smtClean="0"/>
              <a:t>12.10.2013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A7ABC-1C5A-405C-9C70-BE6D854C1A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B6652B3-CA7E-4334-87C3-5FE661D732B8}" type="datetimeFigureOut">
              <a:rPr lang="ru-RU" smtClean="0"/>
              <a:t>12.10.2013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EA5A7ABC-1C5A-405C-9C70-BE6D854C1A1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Булгаков, Михаил </a:t>
            </a:r>
            <a:r>
              <a:rPr lang="ru-RU" dirty="0" smtClean="0"/>
              <a:t>Афанасьевич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072066" y="1214422"/>
            <a:ext cx="3736148" cy="4985397"/>
          </a:xfrm>
        </p:spPr>
        <p:txBody>
          <a:bodyPr>
            <a:normAutofit lnSpcReduction="10000"/>
          </a:bodyPr>
          <a:lstStyle/>
          <a:p>
            <a:r>
              <a:rPr lang="ru-RU" sz="2400" dirty="0" smtClean="0"/>
              <a:t>Михаил </a:t>
            </a:r>
            <a:r>
              <a:rPr lang="ru-RU" sz="2400" dirty="0" err="1" smtClean="0"/>
              <a:t>Афана́сьевич</a:t>
            </a:r>
            <a:r>
              <a:rPr lang="ru-RU" sz="2400" dirty="0" smtClean="0"/>
              <a:t> </a:t>
            </a:r>
            <a:r>
              <a:rPr lang="ru-RU" sz="2400" dirty="0" smtClean="0"/>
              <a:t>Булгаков </a:t>
            </a:r>
            <a:r>
              <a:rPr lang="ru-RU" sz="2400" dirty="0" smtClean="0"/>
              <a:t>(3 мая [15 мая] 1891, Киев, Российская империя — 10 марта 1940, Москва, СССР) — советский писатель, драматург, театральный режиссёр и актёр. Автор повестей и рассказов, множества фельетонов, замечательных пьес, инсценировок, киносценариев, оперных либретто.</a:t>
            </a:r>
          </a:p>
          <a:p>
            <a:endParaRPr lang="ru-RU" dirty="0"/>
          </a:p>
        </p:txBody>
      </p:sp>
      <p:pic>
        <p:nvPicPr>
          <p:cNvPr id="5" name="Содержимое 4" descr="Bułhakow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00034" y="857232"/>
            <a:ext cx="3958168" cy="5286412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066800"/>
          </a:xfrm>
        </p:spPr>
        <p:txBody>
          <a:bodyPr/>
          <a:lstStyle/>
          <a:p>
            <a:r>
              <a:rPr lang="ru-RU" dirty="0" smtClean="0"/>
              <a:t>Булгаков - врач</a:t>
            </a:r>
            <a:endParaRPr lang="ru-RU" dirty="0"/>
          </a:p>
        </p:txBody>
      </p:sp>
      <p:pic>
        <p:nvPicPr>
          <p:cNvPr id="5" name="Содержимое 4" descr="2ab9a2e33056f5d135da11db18a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71472" y="1928802"/>
            <a:ext cx="3598140" cy="4525962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3438" y="1928802"/>
            <a:ext cx="4038600" cy="4525963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В 1909 году Михаил Булгаков окончил Первую киевскую гимназию и поступил на медицинский факультет Киевского университета. </a:t>
            </a:r>
            <a:endParaRPr lang="ru-RU" dirty="0" smtClean="0"/>
          </a:p>
          <a:p>
            <a:r>
              <a:rPr lang="ru-RU" dirty="0" smtClean="0"/>
              <a:t>После начала Первой мировой войны М. Булгаков несколько месяцев работал врачом в прифронтовой зоне. Затем он был направлен на работу в село Никольское Смоленской </a:t>
            </a:r>
            <a:r>
              <a:rPr lang="ru-RU" dirty="0" smtClean="0"/>
              <a:t>губернии</a:t>
            </a:r>
            <a:endParaRPr lang="ru-RU" dirty="0" smtClean="0"/>
          </a:p>
          <a:p>
            <a:r>
              <a:rPr lang="ru-RU" dirty="0" smtClean="0"/>
              <a:t>Весной 1918 года М. А. Булгаков возвращается в Киев, где начинает частную практику как врач-венеролог. 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000108"/>
            <a:ext cx="8229600" cy="4325112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Во время Гражданской войны, в феврале 1919 года, М. Булгаков был мобилизован как военный врач в армию Украинской Народной Республики. В конце августа 1919 года, по одной из версий, М. А. Булгаков был мобилизован в Красную армию в качестве военного врача.</a:t>
            </a:r>
          </a:p>
          <a:p>
            <a:r>
              <a:rPr lang="ru-RU" dirty="0" smtClean="0"/>
              <a:t>Затем, судя по его воспоминаниям, он был мобилизован в белые Вооружённые силы Юга России и был назначен военным врачом 3-го Терского казачьего полка.</a:t>
            </a:r>
          </a:p>
          <a:p>
            <a:r>
              <a:rPr lang="ru-RU" dirty="0" smtClean="0"/>
              <a:t>В том же году успел поработать врачом Красного креста, а затем — снова в белых Вооружённых Силах Юга России.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Творчество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5267628"/>
          </a:xfrm>
        </p:spPr>
        <p:txBody>
          <a:bodyPr>
            <a:normAutofit fontScale="47500" lnSpcReduction="20000"/>
          </a:bodyPr>
          <a:lstStyle/>
          <a:p>
            <a:r>
              <a:rPr lang="ru-RU" sz="3800" dirty="0" smtClean="0"/>
              <a:t>Свой первый рассказ М. Булгаков, по его собственным словам, написал в 1919 году.</a:t>
            </a:r>
          </a:p>
          <a:p>
            <a:r>
              <a:rPr lang="ru-RU" sz="3800" dirty="0" smtClean="0"/>
              <a:t>1922—1923 годы — публикация «Записок на манжетах».</a:t>
            </a:r>
          </a:p>
          <a:p>
            <a:r>
              <a:rPr lang="ru-RU" sz="3800" dirty="0" smtClean="0"/>
              <a:t>В 1924 году — издание романа «Белая гвардия», о трагических событиях борьбы за власть между различными политическими силами Украины в 1918 году.</a:t>
            </a:r>
          </a:p>
          <a:p>
            <a:r>
              <a:rPr lang="ru-RU" sz="3800" dirty="0" smtClean="0"/>
              <a:t>В 1925 году выходит сборник сатирических рассказов «</a:t>
            </a:r>
            <a:r>
              <a:rPr lang="ru-RU" sz="3800" dirty="0" err="1" smtClean="0"/>
              <a:t>Дьяволиада</a:t>
            </a:r>
            <a:r>
              <a:rPr lang="ru-RU" sz="3800" dirty="0" smtClean="0"/>
              <a:t>». В 1925 году также публикуются повесть «Роковые яйца», рассказ «Стальное горло» (первый из цикла «Записки юного врача»). Писатель работает над повестью «Собачье сердце», пьесами «Дни </a:t>
            </a:r>
            <a:r>
              <a:rPr lang="ru-RU" sz="3800" dirty="0" err="1" smtClean="0"/>
              <a:t>Турбиных</a:t>
            </a:r>
            <a:r>
              <a:rPr lang="ru-RU" sz="3800" dirty="0" smtClean="0"/>
              <a:t>» и «Зойкина квартира».</a:t>
            </a:r>
          </a:p>
          <a:p>
            <a:r>
              <a:rPr lang="ru-RU" sz="3800" dirty="0" smtClean="0"/>
              <a:t>В 1926 году во </a:t>
            </a:r>
            <a:r>
              <a:rPr lang="ru-RU" sz="3800" dirty="0" err="1" smtClean="0"/>
              <a:t>МХАТе</a:t>
            </a:r>
            <a:r>
              <a:rPr lang="ru-RU" sz="3800" dirty="0" smtClean="0"/>
              <a:t> поставлена пьеса «Дни </a:t>
            </a:r>
            <a:r>
              <a:rPr lang="ru-RU" sz="3800" dirty="0" err="1" smtClean="0"/>
              <a:t>Турбиных</a:t>
            </a:r>
            <a:r>
              <a:rPr lang="ru-RU" sz="3800" dirty="0" smtClean="0"/>
              <a:t>»,</a:t>
            </a:r>
          </a:p>
          <a:p>
            <a:r>
              <a:rPr lang="ru-RU" sz="3800" dirty="0" smtClean="0"/>
              <a:t>В 1927 году М. Булгаков завершает пьесу «Бег».</a:t>
            </a:r>
          </a:p>
          <a:p>
            <a:r>
              <a:rPr lang="ru-RU" sz="3800" dirty="0" smtClean="0"/>
              <a:t>С 1926 по 1929 год в Театре-студии Евгения Вахтангова шла пьеса М. Булгакова «Зойкина квартира», в 1928—1929 годах в Московском Камерном театре был поставлен «Багровый остров» (1928).</a:t>
            </a:r>
          </a:p>
          <a:p>
            <a:r>
              <a:rPr lang="ru-RU" sz="3800" dirty="0" smtClean="0"/>
              <a:t>В 1932 году возобновлена постановка «Дней </a:t>
            </a:r>
            <a:r>
              <a:rPr lang="ru-RU" sz="3800" dirty="0" err="1" smtClean="0"/>
              <a:t>Турбиных</a:t>
            </a:r>
            <a:r>
              <a:rPr lang="ru-RU" sz="3800" dirty="0" smtClean="0"/>
              <a:t>» во </a:t>
            </a:r>
            <a:r>
              <a:rPr lang="ru-RU" sz="3800" dirty="0" err="1" smtClean="0"/>
              <a:t>МХАТе</a:t>
            </a:r>
            <a:r>
              <a:rPr lang="ru-RU" sz="3800" dirty="0" smtClean="0"/>
              <a:t>.</a:t>
            </a:r>
          </a:p>
          <a:p>
            <a:r>
              <a:rPr lang="ru-RU" sz="3800" dirty="0" smtClean="0"/>
              <a:t>В 1934 году завершён первый полный вариант романа «Мастер и Маргарита», включающий 37 глав.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500042"/>
            <a:ext cx="8229600" cy="1066800"/>
          </a:xfrm>
        </p:spPr>
        <p:txBody>
          <a:bodyPr/>
          <a:lstStyle/>
          <a:p>
            <a:r>
              <a:rPr lang="ru-RU" dirty="0" smtClean="0"/>
              <a:t>Дом Булгакова в Киеве</a:t>
            </a:r>
            <a:endParaRPr lang="ru-RU" dirty="0"/>
          </a:p>
        </p:txBody>
      </p:sp>
      <p:pic>
        <p:nvPicPr>
          <p:cNvPr id="4" name="Содержимое 3" descr="Budynok_Bulgakova_0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1538" y="1428736"/>
            <a:ext cx="6813557" cy="5110168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480px-Михаил_Булгаков_1937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57145" y="857232"/>
            <a:ext cx="4112913" cy="5141141"/>
          </a:xfrm>
        </p:spPr>
      </p:pic>
      <p:pic>
        <p:nvPicPr>
          <p:cNvPr id="6" name="Содержимое 5" descr="BYrZqZ1ogNAьь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714876" y="857232"/>
            <a:ext cx="3929090" cy="5324718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066800"/>
          </a:xfrm>
        </p:spPr>
        <p:txBody>
          <a:bodyPr/>
          <a:lstStyle/>
          <a:p>
            <a:r>
              <a:rPr lang="ru-RU" dirty="0" smtClean="0"/>
              <a:t>Памятник Булгакову в Киеве</a:t>
            </a:r>
            <a:endParaRPr lang="ru-RU" dirty="0"/>
          </a:p>
        </p:txBody>
      </p:sp>
      <p:pic>
        <p:nvPicPr>
          <p:cNvPr id="5" name="Рисунок 4" descr="Bulgakov_monument_in_Kiev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62" y="1535892"/>
            <a:ext cx="6858048" cy="5143537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Спасибо </a:t>
            </a:r>
            <a:r>
              <a:rPr lang="ru-RU" smtClean="0"/>
              <a:t>за внимание!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23</TotalTime>
  <Words>248</Words>
  <Application>Microsoft Office PowerPoint</Application>
  <PresentationFormat>Экран (4:3)</PresentationFormat>
  <Paragraphs>22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Городская</vt:lpstr>
      <vt:lpstr>Булгаков, Михаил Афанасьевич </vt:lpstr>
      <vt:lpstr>Слайд 2</vt:lpstr>
      <vt:lpstr>Булгаков - врач</vt:lpstr>
      <vt:lpstr>Слайд 4</vt:lpstr>
      <vt:lpstr>Творчество </vt:lpstr>
      <vt:lpstr>Дом Булгакова в Киеве</vt:lpstr>
      <vt:lpstr>Слайд 7</vt:lpstr>
      <vt:lpstr>Памятник Булгакову в Киеве</vt:lpstr>
      <vt:lpstr>Спасибо за внимание!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Булгаков, Михаил Афанасьевич</dc:title>
  <dc:creator>карина</dc:creator>
  <cp:lastModifiedBy>карина</cp:lastModifiedBy>
  <cp:revision>3</cp:revision>
  <dcterms:created xsi:type="dcterms:W3CDTF">2013-10-12T12:43:36Z</dcterms:created>
  <dcterms:modified xsi:type="dcterms:W3CDTF">2013-10-12T13:07:27Z</dcterms:modified>
</cp:coreProperties>
</file>