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45DF5-30D7-4AB5-B682-51F3F8C512BF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D5422-BEB8-4A66-96E7-212DFBA73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D5422-BEB8-4A66-96E7-212DFBA736A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42E5B2-7097-448D-8A17-60ACD3CB6E65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39075D-F5CD-4B22-9724-0F0FDD202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 advClick="0" advTm="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my\Documents\&#1054;&#1085;&#1086;&#1088;&#1077;%20&#1076;&#1077;%20&#1041;&#1072;&#1083;&#1100;&#1079;&#1072;&#1082;\dlya-prezentacii-krasivo-tak(muzofon.com)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Оноре де Бальзак</a:t>
            </a:r>
            <a:br>
              <a:rPr lang="ru-RU" sz="4800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sz="4800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(1799-1850)</a:t>
            </a:r>
            <a:endParaRPr lang="ru-RU" sz="4800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95736" y="2420888"/>
            <a:ext cx="4320480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3000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</a:t>
            </a:r>
            <a:r>
              <a:rPr lang="uk-UA" sz="3000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ідготувала</a:t>
            </a:r>
            <a:endParaRPr lang="uk-UA" sz="3000" dirty="0" smtClean="0">
              <a:solidFill>
                <a:srgbClr val="7030A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uk-UA" sz="3000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 учениця 10 – А класу</a:t>
            </a:r>
          </a:p>
          <a:p>
            <a:pPr>
              <a:buNone/>
            </a:pPr>
            <a:r>
              <a:rPr lang="uk-UA" sz="3000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       Джура Аліна</a:t>
            </a:r>
            <a:endParaRPr lang="ru-RU" dirty="0">
              <a:solidFill>
                <a:srgbClr val="7030A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xit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8" presetClass="exit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283968" y="836712"/>
            <a:ext cx="4190184" cy="4781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Народився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місті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 Тур   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20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травня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 1799.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Дід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 селянином, 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батько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вийшов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у люди»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перетворився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Бальса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» на «Бальзака», додавши до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свого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прізвища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шляхетну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частку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«де». З самого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дитинства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мати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цікавилася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дитиною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влаштувала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інтернат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сім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Оноре почав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навчання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Вандомському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училищі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1026" name="Picture 2" descr="D:\Бальзак\balz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3816424" cy="5304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8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Йому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в училищ</a:t>
            </a:r>
            <a:r>
              <a:rPr lang="uk-UA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дуже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подобалось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: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предмети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викладались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абияк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, 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дисципліна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суворою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 Бальзак не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першим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учнем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хоча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багато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писав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захоплювався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писанням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  1814 родина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Бальзаків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оселяється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Парижі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 Оноре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продовжив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навчання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приватних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школах,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відвідував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лекції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у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Сорбонні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всесвітньо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відомому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університеті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відвідував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практику в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адвокатській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конторі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Вже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за тих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Бальзак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відчув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собі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французьку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дійсність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21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7992888" cy="5400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 1821 Бальзак жив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Мансарді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спілкувався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журналістами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створив низку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модних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тоді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готичних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романів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спочатку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співавторстві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потім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самостійно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твори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відіграли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позитивну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роль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становленні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письменника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: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саме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 них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вигострював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свою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майстерність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щоб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 1829, коли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з'явився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роман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Останній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шуан»,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увійти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французької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літератури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одним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її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найоригінальніших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авторів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4176464" cy="49971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Письменник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використовує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фізіологічний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нарис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для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створення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своїх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новел.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Саме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так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виник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всесвітньо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відомий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твір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«Гобсек»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</a:t>
            </a:r>
            <a:r>
              <a:rPr lang="ru-RU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спочатку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фізіологічним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нарисом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про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лихваря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endParaRPr lang="ru-RU" dirty="0">
              <a:solidFill>
                <a:srgbClr val="7030A0"/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5580112" y="1600200"/>
            <a:ext cx="2347736" cy="4277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Бальзак\30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6632"/>
            <a:ext cx="2352169" cy="3834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D:\Бальзак\bc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140968"/>
            <a:ext cx="2376264" cy="3623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2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початку 30-х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Бальзак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пише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великі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прозові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твори —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романи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повісті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(«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Шагренева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шкіра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», «Полковник Шабер», 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Євгенія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Гранде», 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Історія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величі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падіння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Цезаря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Білото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та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.).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ранніх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етапах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творчості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Бальзак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виявив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схильність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писати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твори циклами,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внаслідок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виник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задум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об'єднати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всі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романи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епопею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2050" name="Picture 2" descr="D:\Бальзак\800px-La_Comédie_humaine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789040"/>
            <a:ext cx="3249591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4824536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50" endPos="85000" dir="5400000" sy="-100000" algn="bl" rotWithShape="0"/>
                </a:effectLst>
              </a:rPr>
              <a:t>     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 1832 р.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письменник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отримав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листа,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надійшов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Одеси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за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підписом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Іноземка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приводу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роману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Тридцятирічна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жінка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Авторка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послання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багата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польська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поміщиця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Евеліна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Ганська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Письменник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почав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листування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жінкою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згодом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зустрівся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нею 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Швейцарії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</a:t>
            </a:r>
            <a:r>
              <a:rPr lang="uk-UA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а потім одружився в Бердичеві.</a:t>
            </a:r>
            <a:endParaRPr lang="ru-RU" dirty="0">
              <a:solidFill>
                <a:srgbClr val="7030A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5220072" y="1700808"/>
            <a:ext cx="3657600" cy="4572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 descr="D:\Бальзак\00497442.jpg"/>
          <p:cNvPicPr>
            <a:picLocks noChangeAspect="1" noChangeArrowheads="1"/>
          </p:cNvPicPr>
          <p:nvPr/>
        </p:nvPicPr>
        <p:blipFill>
          <a:blip r:embed="rId3" cstate="print"/>
          <a:srcRect r="-2439" b="6506"/>
          <a:stretch>
            <a:fillRect/>
          </a:stretch>
        </p:blipFill>
        <p:spPr bwMode="auto">
          <a:xfrm>
            <a:off x="5220072" y="764704"/>
            <a:ext cx="3312368" cy="4495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Помер 18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серпня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1850 року у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Парижі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На честь Оноре де Бальзака названо перший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український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клуб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Ротарі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об'єднує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франкомовних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киян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іноземців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мешкають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 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Києві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засідання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провадяться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французькою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мовою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D:\Бальзак\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2016224" cy="3208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D:\Бальзак\765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19" y="2276872"/>
            <a:ext cx="1585081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1" name="Picture 5" descr="D:\Бальзак\00497442.jpg"/>
          <p:cNvPicPr>
            <a:picLocks noChangeAspect="1" noChangeArrowheads="1"/>
          </p:cNvPicPr>
          <p:nvPr/>
        </p:nvPicPr>
        <p:blipFill>
          <a:blip r:embed="rId4" cstate="print"/>
          <a:srcRect r="-587" b="6531"/>
          <a:stretch>
            <a:fillRect/>
          </a:stretch>
        </p:blipFill>
        <p:spPr bwMode="auto">
          <a:xfrm>
            <a:off x="3779912" y="332656"/>
            <a:ext cx="2136622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2" name="Picture 6" descr="D:\Бальзак\1287201647_1liliya-doliny.jpeg"/>
          <p:cNvPicPr>
            <a:picLocks noChangeAspect="1" noChangeArrowheads="1"/>
          </p:cNvPicPr>
          <p:nvPr/>
        </p:nvPicPr>
        <p:blipFill>
          <a:blip r:embed="rId5" cstate="print"/>
          <a:srcRect b="8945"/>
          <a:stretch>
            <a:fillRect/>
          </a:stretch>
        </p:blipFill>
        <p:spPr bwMode="auto">
          <a:xfrm>
            <a:off x="5796136" y="2924944"/>
            <a:ext cx="2652574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 descr="D:\Бальзак\image_17346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174851"/>
            <a:ext cx="1966298" cy="31377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4" name="Picture 8" descr="D:\Бальзак\pic0603-balza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221088"/>
            <a:ext cx="1562670" cy="2466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3" descr="D:\Бальзак\06df3eba538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4437112"/>
            <a:ext cx="1223020" cy="181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92</Words>
  <Application>Microsoft Office PowerPoint</Application>
  <PresentationFormat>Экран (4:3)</PresentationFormat>
  <Paragraphs>18</Paragraphs>
  <Slides>10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Оноре де Бальзак    (1799-1850)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my</dc:creator>
  <cp:lastModifiedBy>my</cp:lastModifiedBy>
  <cp:revision>15</cp:revision>
  <dcterms:created xsi:type="dcterms:W3CDTF">2012-10-13T10:15:13Z</dcterms:created>
  <dcterms:modified xsi:type="dcterms:W3CDTF">2012-10-14T14:55:28Z</dcterms:modified>
</cp:coreProperties>
</file>