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31.03.2013</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31.03.2013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31.03.2013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31.03.2013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31.03.2013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31.03.2013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31.03.2013</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Samuel Butler</a:t>
            </a:r>
            <a:endParaRPr lang="ru-RU" dirty="0"/>
          </a:p>
        </p:txBody>
      </p:sp>
      <p:sp>
        <p:nvSpPr>
          <p:cNvPr id="3" name="Подзаголовок 2"/>
          <p:cNvSpPr>
            <a:spLocks noGrp="1"/>
          </p:cNvSpPr>
          <p:nvPr>
            <p:ph type="subTitle" idx="1"/>
          </p:nvPr>
        </p:nvSpPr>
        <p:spPr/>
        <p:txBody>
          <a:bodyPr/>
          <a:lstStyle/>
          <a:p>
            <a:r>
              <a:rPr lang="en-US" dirty="0"/>
              <a:t>14 February 1613 – 25 September 1680</a:t>
            </a:r>
            <a:endParaRPr lang="ru-RU" dirty="0"/>
          </a:p>
        </p:txBody>
      </p:sp>
    </p:spTree>
    <p:extLst>
      <p:ext uri="{BB962C8B-B14F-4D97-AF65-F5344CB8AC3E}">
        <p14:creationId xmlns:p14="http://schemas.microsoft.com/office/powerpoint/2010/main" val="289655234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052736"/>
            <a:ext cx="3888432" cy="4752528"/>
          </a:xfrm>
        </p:spPr>
        <p:txBody>
          <a:bodyPr/>
          <a:lstStyle/>
          <a:p>
            <a:r>
              <a:rPr lang="en-US" dirty="0"/>
              <a:t>Butler was also influenced by satirists such </a:t>
            </a:r>
            <a:r>
              <a:rPr lang="en-US" dirty="0" err="1"/>
              <a:t>asJohn</a:t>
            </a:r>
            <a:r>
              <a:rPr lang="en-US" dirty="0"/>
              <a:t> Skelton and Paul Scarron's </a:t>
            </a:r>
            <a:r>
              <a:rPr lang="en-US" dirty="0" err="1"/>
              <a:t>Virgile</a:t>
            </a:r>
            <a:r>
              <a:rPr lang="en-US" dirty="0"/>
              <a:t> </a:t>
            </a:r>
            <a:r>
              <a:rPr lang="en-US" dirty="0" err="1"/>
              <a:t>travesti</a:t>
            </a:r>
            <a:r>
              <a:rPr lang="en-US" dirty="0"/>
              <a:t>; a satire on classical literature, particularly Virgil. </a:t>
            </a:r>
            <a:r>
              <a:rPr lang="en-US" dirty="0" err="1"/>
              <a:t>Hudibras</a:t>
            </a:r>
            <a:r>
              <a:rPr lang="en-US" dirty="0"/>
              <a:t> was reprinted many times in the centuries following Butler's death. Two of the more noteworthy editions are those edited by Zachery Grey (1752) and </a:t>
            </a:r>
            <a:r>
              <a:rPr lang="en-US" dirty="0" err="1"/>
              <a:t>Treadway</a:t>
            </a:r>
            <a:r>
              <a:rPr lang="en-US" dirty="0"/>
              <a:t> Russell Nash (1793). The standard edition of the work was edited by John Wilders (1967).</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195295"/>
            <a:ext cx="3495268" cy="4433744"/>
          </a:xfrm>
          <a:prstGeom prst="rect">
            <a:avLst/>
          </a:prstGeom>
        </p:spPr>
      </p:pic>
    </p:spTree>
    <p:extLst>
      <p:ext uri="{BB962C8B-B14F-4D97-AF65-F5344CB8AC3E}">
        <p14:creationId xmlns:p14="http://schemas.microsoft.com/office/powerpoint/2010/main" val="16908052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980728"/>
            <a:ext cx="3384376" cy="4824536"/>
          </a:xfrm>
        </p:spPr>
        <p:txBody>
          <a:bodyPr/>
          <a:lstStyle/>
          <a:p>
            <a:r>
              <a:rPr lang="en-US" dirty="0"/>
              <a:t>Most of his other writings never saw print until they were collected and published by Robert </a:t>
            </a:r>
            <a:r>
              <a:rPr lang="en-US" dirty="0" err="1"/>
              <a:t>Thyer</a:t>
            </a:r>
            <a:r>
              <a:rPr lang="en-US" dirty="0"/>
              <a:t> in 1759. Butler wrote many </a:t>
            </a:r>
            <a:r>
              <a:rPr lang="en-US" dirty="0" err="1"/>
              <a:t>shortbiographies</a:t>
            </a:r>
            <a:r>
              <a:rPr lang="en-US" dirty="0"/>
              <a:t>, epigrams and verses the earliest surviving from 1644. Of his verses, the best known is "The Elephant on the Moon", about a mouse trapped in a telescope, a satire on Sir Paul Neale of the Royal Society.</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949" y="1196752"/>
            <a:ext cx="3294366" cy="4392488"/>
          </a:xfrm>
          <a:prstGeom prst="rect">
            <a:avLst/>
          </a:prstGeom>
        </p:spPr>
      </p:pic>
    </p:spTree>
    <p:extLst>
      <p:ext uri="{BB962C8B-B14F-4D97-AF65-F5344CB8AC3E}">
        <p14:creationId xmlns:p14="http://schemas.microsoft.com/office/powerpoint/2010/main" val="10024037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196752"/>
            <a:ext cx="3744416" cy="4752528"/>
          </a:xfrm>
        </p:spPr>
        <p:txBody>
          <a:bodyPr>
            <a:normAutofit fontScale="92500" lnSpcReduction="20000"/>
          </a:bodyPr>
          <a:lstStyle/>
          <a:p>
            <a:r>
              <a:rPr lang="en-US" dirty="0"/>
              <a:t>Butler's taste for the mock heroic is shown by another early poem </a:t>
            </a:r>
            <a:r>
              <a:rPr lang="en-US" dirty="0" err="1"/>
              <a:t>Cynarctomachy</a:t>
            </a:r>
            <a:r>
              <a:rPr lang="en-US" dirty="0"/>
              <a:t>, or Battle between Bear and Dogs, which is both a homage to and a parody of a Greek poem ascribed to Homer, </a:t>
            </a:r>
            <a:r>
              <a:rPr lang="en-US" dirty="0" err="1"/>
              <a:t>Batrachomyomachia</a:t>
            </a:r>
            <a:r>
              <a:rPr lang="en-US" dirty="0"/>
              <a:t>. His supposed lack of money later in life is strange as he had numerous unpublished works which could have offered him income including a set of </a:t>
            </a:r>
            <a:r>
              <a:rPr lang="en-US" dirty="0" err="1"/>
              <a:t>Theophrastan</a:t>
            </a:r>
            <a:r>
              <a:rPr lang="en-US" dirty="0"/>
              <a:t> character sketches which were not printed until 1759. Many other works are dubiously attributed to him</a:t>
            </a:r>
            <a:r>
              <a:rPr lang="en-US" dirty="0" smtClean="0"/>
              <a:t>.</a:t>
            </a:r>
            <a:r>
              <a:rPr lang="en-US" dirty="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881" y="1364046"/>
            <a:ext cx="3672408" cy="4371914"/>
          </a:xfrm>
          <a:prstGeom prst="rect">
            <a:avLst/>
          </a:prstGeom>
        </p:spPr>
      </p:pic>
    </p:spTree>
    <p:extLst>
      <p:ext uri="{BB962C8B-B14F-4D97-AF65-F5344CB8AC3E}">
        <p14:creationId xmlns:p14="http://schemas.microsoft.com/office/powerpoint/2010/main" val="40944208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196753"/>
            <a:ext cx="6400800" cy="1080120"/>
          </a:xfrm>
        </p:spPr>
        <p:txBody>
          <a:bodyPr/>
          <a:lstStyle/>
          <a:p>
            <a:r>
              <a:rPr lang="en-US" dirty="0"/>
              <a:t>Samuel Butler </a:t>
            </a:r>
            <a:r>
              <a:rPr lang="en-US" dirty="0" smtClean="0"/>
              <a:t>was </a:t>
            </a:r>
            <a:r>
              <a:rPr lang="en-US" dirty="0"/>
              <a:t>a poet and satirist. He is remembered now chiefly for a </a:t>
            </a:r>
            <a:r>
              <a:rPr lang="en-US" dirty="0" err="1"/>
              <a:t>longsatirical</a:t>
            </a:r>
            <a:r>
              <a:rPr lang="en-US" dirty="0"/>
              <a:t> poem entitled </a:t>
            </a:r>
            <a:r>
              <a:rPr lang="en-US" dirty="0" err="1"/>
              <a:t>Hudibras</a:t>
            </a:r>
            <a:r>
              <a:rPr lang="en-US"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249457"/>
            <a:ext cx="2664296" cy="349991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90708"/>
            <a:ext cx="2265784" cy="3217413"/>
          </a:xfrm>
          <a:prstGeom prst="rect">
            <a:avLst/>
          </a:prstGeom>
          <a:ln>
            <a:noFill/>
          </a:ln>
          <a:effectLst>
            <a:softEdge rad="112500"/>
          </a:effectLst>
        </p:spPr>
      </p:pic>
    </p:spTree>
    <p:extLst>
      <p:ext uri="{BB962C8B-B14F-4D97-AF65-F5344CB8AC3E}">
        <p14:creationId xmlns:p14="http://schemas.microsoft.com/office/powerpoint/2010/main" val="6081659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268760"/>
            <a:ext cx="3240360" cy="4320480"/>
          </a:xfrm>
        </p:spPr>
        <p:txBody>
          <a:bodyPr/>
          <a:lstStyle/>
          <a:p>
            <a:r>
              <a:rPr lang="en-US" dirty="0"/>
              <a:t>Samuel Butler was born in </a:t>
            </a:r>
            <a:r>
              <a:rPr lang="en-US" dirty="0" err="1"/>
              <a:t>Strensham</a:t>
            </a:r>
            <a:r>
              <a:rPr lang="en-US" dirty="0"/>
              <a:t>, Worcestershire, and was the son of a farmer and churchwarden, also named Samuel. His date of birth is unknown, but there is documentary evidence for the date of his baptism of 14 February.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268760"/>
            <a:ext cx="3024336" cy="4314720"/>
          </a:xfrm>
          <a:prstGeom prst="rect">
            <a:avLst/>
          </a:prstGeom>
        </p:spPr>
      </p:pic>
    </p:spTree>
    <p:extLst>
      <p:ext uri="{BB962C8B-B14F-4D97-AF65-F5344CB8AC3E}">
        <p14:creationId xmlns:p14="http://schemas.microsoft.com/office/powerpoint/2010/main" val="5077039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96752"/>
            <a:ext cx="3096344" cy="4392488"/>
          </a:xfrm>
        </p:spPr>
        <p:txBody>
          <a:bodyPr/>
          <a:lstStyle/>
          <a:p>
            <a:r>
              <a:rPr lang="en-US" dirty="0"/>
              <a:t>He was educated at the King's School, Worcester, under Henry Bright whose teaching is recorded </a:t>
            </a:r>
            <a:r>
              <a:rPr lang="en-US" dirty="0" err="1"/>
              <a:t>favourably</a:t>
            </a:r>
            <a:r>
              <a:rPr lang="en-US" dirty="0"/>
              <a:t> by Thomas Fuller, a contemporary writer, in his Worthies of England. In early youth he was a servant to the Countess of Kent.</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052736"/>
            <a:ext cx="3495729" cy="5013176"/>
          </a:xfrm>
          <a:prstGeom prst="rect">
            <a:avLst/>
          </a:prstGeom>
          <a:ln>
            <a:noFill/>
          </a:ln>
          <a:effectLst>
            <a:softEdge rad="112500"/>
          </a:effectLst>
        </p:spPr>
      </p:pic>
    </p:spTree>
    <p:extLst>
      <p:ext uri="{BB962C8B-B14F-4D97-AF65-F5344CB8AC3E}">
        <p14:creationId xmlns:p14="http://schemas.microsoft.com/office/powerpoint/2010/main" val="233371438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196752"/>
            <a:ext cx="3240360" cy="4608512"/>
          </a:xfrm>
        </p:spPr>
        <p:txBody>
          <a:bodyPr/>
          <a:lstStyle/>
          <a:p>
            <a:r>
              <a:rPr lang="en-US" dirty="0"/>
              <a:t>After the Restoration he became secretary, or steward, to Richard Vaughan, 2nd Earl of </a:t>
            </a:r>
            <a:r>
              <a:rPr lang="en-US" dirty="0" err="1"/>
              <a:t>Carbery</a:t>
            </a:r>
            <a:r>
              <a:rPr lang="en-US" dirty="0"/>
              <a:t>, Lord President of Wales, which entailed living at least a year in Ludlow, </a:t>
            </a:r>
            <a:r>
              <a:rPr lang="en-US" dirty="0" err="1"/>
              <a:t>Shropshireuntil</a:t>
            </a:r>
            <a:r>
              <a:rPr lang="en-US" dirty="0"/>
              <a:t> January 1662 while he was paying craftsmen working on repairing the castle there.</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787" y="1270039"/>
            <a:ext cx="3460960" cy="4218045"/>
          </a:xfrm>
          <a:prstGeom prst="rect">
            <a:avLst/>
          </a:prstGeom>
        </p:spPr>
      </p:pic>
    </p:spTree>
    <p:extLst>
      <p:ext uri="{BB962C8B-B14F-4D97-AF65-F5344CB8AC3E}">
        <p14:creationId xmlns:p14="http://schemas.microsoft.com/office/powerpoint/2010/main" val="171280604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052736"/>
            <a:ext cx="3600400" cy="4752528"/>
          </a:xfrm>
        </p:spPr>
        <p:txBody>
          <a:bodyPr>
            <a:normAutofit lnSpcReduction="10000"/>
          </a:bodyPr>
          <a:lstStyle/>
          <a:p>
            <a:r>
              <a:rPr lang="en-US" dirty="0"/>
              <a:t>In late 1662 the first part of </a:t>
            </a:r>
            <a:r>
              <a:rPr lang="en-US" dirty="0" err="1"/>
              <a:t>Hudibras</a:t>
            </a:r>
            <a:r>
              <a:rPr lang="en-US" dirty="0"/>
              <a:t>, which he began writing when lodging at </a:t>
            </a:r>
            <a:r>
              <a:rPr lang="en-US" dirty="0" err="1"/>
              <a:t>Holborn,London</a:t>
            </a:r>
            <a:r>
              <a:rPr lang="en-US" dirty="0"/>
              <a:t> in 1658 and continued to work on while in Ludlow, was published, and the other two in 1664 and 1678 respectively. One early purchaser of the first two parts was Samuel Pepys. While the diarist acknowledged that the book was the "greatest fashion" he could not see why it was found to be so witty.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523211"/>
            <a:ext cx="3381375" cy="3838575"/>
          </a:xfrm>
          <a:prstGeom prst="rect">
            <a:avLst/>
          </a:prstGeom>
        </p:spPr>
      </p:pic>
    </p:spTree>
    <p:extLst>
      <p:ext uri="{BB962C8B-B14F-4D97-AF65-F5344CB8AC3E}">
        <p14:creationId xmlns:p14="http://schemas.microsoft.com/office/powerpoint/2010/main" val="6426501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052736"/>
            <a:ext cx="3456384" cy="4752528"/>
          </a:xfrm>
        </p:spPr>
        <p:txBody>
          <a:bodyPr>
            <a:normAutofit/>
          </a:bodyPr>
          <a:lstStyle/>
          <a:p>
            <a:r>
              <a:rPr lang="en-US" dirty="0"/>
              <a:t>Despite the popularity of </a:t>
            </a:r>
            <a:r>
              <a:rPr lang="en-US" dirty="0" err="1"/>
              <a:t>Hudibras</a:t>
            </a:r>
            <a:r>
              <a:rPr lang="en-US" dirty="0"/>
              <a:t>, Butler was not offered a place at Court. However, Butler is thought to have been in the employment of the Duke of Buckingham in the summer of 1670, and accompanied him on a diplomatic mission to France. Butler also received financial support in the form of a grant from King Charles II.</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2705" y="1103249"/>
            <a:ext cx="3430153" cy="4896544"/>
          </a:xfrm>
          <a:prstGeom prst="rect">
            <a:avLst/>
          </a:prstGeom>
        </p:spPr>
      </p:pic>
    </p:spTree>
    <p:extLst>
      <p:ext uri="{BB962C8B-B14F-4D97-AF65-F5344CB8AC3E}">
        <p14:creationId xmlns:p14="http://schemas.microsoft.com/office/powerpoint/2010/main" val="369551175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1268760"/>
            <a:ext cx="3096344" cy="4464496"/>
          </a:xfrm>
        </p:spPr>
        <p:txBody>
          <a:bodyPr/>
          <a:lstStyle/>
          <a:p>
            <a:r>
              <a:rPr lang="en-US" dirty="0"/>
              <a:t>Butler was buried at St. Paul's, Covent Garden. Also, a monument to him was placed in Westminster Abbey in 1732 by a printer with the surname Barber, and the Lord Mayor of London.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020479"/>
            <a:ext cx="3888432" cy="4967090"/>
          </a:xfrm>
          <a:prstGeom prst="rect">
            <a:avLst/>
          </a:prstGeom>
        </p:spPr>
      </p:pic>
    </p:spTree>
    <p:extLst>
      <p:ext uri="{BB962C8B-B14F-4D97-AF65-F5344CB8AC3E}">
        <p14:creationId xmlns:p14="http://schemas.microsoft.com/office/powerpoint/2010/main" val="5910732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1124744"/>
            <a:ext cx="3816424" cy="4752528"/>
          </a:xfrm>
        </p:spPr>
        <p:txBody>
          <a:bodyPr/>
          <a:lstStyle/>
          <a:p>
            <a:r>
              <a:rPr lang="en-US" dirty="0" err="1"/>
              <a:t>Hudibras</a:t>
            </a:r>
            <a:r>
              <a:rPr lang="en-US" dirty="0"/>
              <a:t> is directed against religious sectarianism. The poem was very popular in its time, and several of its phrases have passed into the dictionary. It was sufficiently popular to spawn imitators. </a:t>
            </a:r>
            <a:r>
              <a:rPr lang="en-US" dirty="0" err="1"/>
              <a:t>Hudibras</a:t>
            </a:r>
            <a:r>
              <a:rPr lang="en-US" dirty="0"/>
              <a:t> takes some of its characterization from Don Quixote but unlike that work, it has many more references to personalities and events of the day.</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96752"/>
            <a:ext cx="3324279" cy="4442244"/>
          </a:xfrm>
          <a:prstGeom prst="rect">
            <a:avLst/>
          </a:prstGeom>
        </p:spPr>
      </p:pic>
    </p:spTree>
    <p:extLst>
      <p:ext uri="{BB962C8B-B14F-4D97-AF65-F5344CB8AC3E}">
        <p14:creationId xmlns:p14="http://schemas.microsoft.com/office/powerpoint/2010/main" val="1232008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20</TotalTime>
  <Words>636</Words>
  <Application>Microsoft Office PowerPoint</Application>
  <PresentationFormat>Экран (4:3)</PresentationFormat>
  <Paragraphs>13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Кутюр</vt:lpstr>
      <vt:lpstr>Samuel Butler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Samuel Butler</dc:title>
  <dc:creator>Пользователь</dc:creator>
  <cp:lastModifiedBy>Пользователь</cp:lastModifiedBy>
  <cp:revision>3</cp:revision>
  <dcterms:created xsi:type="dcterms:W3CDTF">2013-03-31T12:57:48Z</dcterms:created>
  <dcterms:modified xsi:type="dcterms:W3CDTF">2013-03-31T13:28:45Z</dcterms:modified>
</cp:coreProperties>
</file>