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7848600" cy="1173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Альберт Камю </a:t>
            </a: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829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64496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56531"/>
            <a:ext cx="446449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16" y="188640"/>
            <a:ext cx="406400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16" y="3645024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630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64" y="620688"/>
            <a:ext cx="3956113" cy="580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290611"/>
            <a:ext cx="4565639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рацював 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нелегальній газеті «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Комба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32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1480"/>
            <a:ext cx="1987540" cy="320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26" y="3645025"/>
            <a:ext cx="2138713" cy="310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645026"/>
            <a:ext cx="1987540" cy="310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8676"/>
            <a:ext cx="1905000" cy="322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26" y="151481"/>
            <a:ext cx="2138714" cy="320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31139"/>
            <a:ext cx="1905000" cy="311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2"/>
            <a:ext cx="1944216" cy="322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4" y="3645025"/>
            <a:ext cx="1905000" cy="310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10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28" y="1052736"/>
            <a:ext cx="4392488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96039"/>
            <a:ext cx="388843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289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5289"/>
            <a:ext cx="3744416" cy="223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2296385" cy="3243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2376264" cy="324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84984"/>
            <a:ext cx="2304256" cy="324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53425"/>
            <a:ext cx="3096344" cy="223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41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711700" cy="471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00" y="812660"/>
            <a:ext cx="3708412" cy="471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57706" y="5805264"/>
            <a:ext cx="39180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Луї </a:t>
            </a:r>
            <a:r>
              <a:rPr lang="uk-UA" sz="5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Жермен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1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29936"/>
            <a:ext cx="8647228" cy="95713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Ф. </a:t>
            </a:r>
            <a:r>
              <a:rPr lang="uk-UA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Ніцше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  <a:r>
              <a:rPr lang="uk-UA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 А. </a:t>
            </a:r>
            <a:r>
              <a:rPr lang="uk-UA" sz="4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Мальро</a:t>
            </a:r>
            <a:r>
              <a:rPr lang="uk-UA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, М. </a:t>
            </a:r>
            <a:r>
              <a:rPr lang="uk-UA" sz="4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Пруста</a:t>
            </a:r>
            <a:endParaRPr lang="uk-UA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36712"/>
            <a:ext cx="298132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" y="823958"/>
            <a:ext cx="3096344" cy="407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97" y="870993"/>
            <a:ext cx="2742803" cy="409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674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2240"/>
            <a:ext cx="5665440" cy="7780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Жан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Греньє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88" y="1124744"/>
            <a:ext cx="3728787" cy="5334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44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24" y="257572"/>
            <a:ext cx="3923928" cy="3027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24" y="3501008"/>
            <a:ext cx="3866964" cy="3084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032448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60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993" y="188640"/>
            <a:ext cx="6529536" cy="10431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«Виворіт і лице» 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5490"/>
            <a:ext cx="2844328" cy="4721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77322"/>
            <a:ext cx="3384376" cy="470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759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5161384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uk-UA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Калігула</a:t>
            </a:r>
            <a:r>
              <a:rPr lang="uk-U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endParaRPr lang="uk-U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668"/>
            <a:ext cx="2709664" cy="4446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31907"/>
            <a:ext cx="3024336" cy="447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17146"/>
            <a:ext cx="2736304" cy="4446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053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180" y="11266"/>
            <a:ext cx="4533172" cy="8254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Франсін</a:t>
            </a:r>
            <a:r>
              <a:rPr lang="uk-UA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Фор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0" y="1052736"/>
            <a:ext cx="6840760" cy="558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725424"/>
      </p:ext>
    </p:extLst>
  </p:cSld>
  <p:clrMapOvr>
    <a:masterClrMapping/>
  </p:clrMapOvr>
</p:sld>
</file>

<file path=ppt/theme/theme1.xml><?xml version="1.0" encoding="utf-8"?>
<a:theme xmlns:a="http://schemas.openxmlformats.org/drawingml/2006/main" name="ms_pptpostmortem_tp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TS102828176</Template>
  <TotalTime>138</TotalTime>
  <Words>34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ms_pptpostmortem_tp01018455</vt:lpstr>
      <vt:lpstr>Альберт Камю </vt:lpstr>
      <vt:lpstr>Презентация PowerPoint</vt:lpstr>
      <vt:lpstr>Презентация PowerPoint</vt:lpstr>
      <vt:lpstr>Ф. Ніцше, А. Мальро, М. Пруста</vt:lpstr>
      <vt:lpstr>Жан Греньє</vt:lpstr>
      <vt:lpstr>Презентация PowerPoint</vt:lpstr>
      <vt:lpstr>«Виворіт і лице» </vt:lpstr>
      <vt:lpstr>«Калігула» </vt:lpstr>
      <vt:lpstr>Франсіна Фор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Vika</cp:lastModifiedBy>
  <cp:revision>12</cp:revision>
  <dcterms:modified xsi:type="dcterms:W3CDTF">2014-02-04T17:52:44Z</dcterms:modified>
</cp:coreProperties>
</file>