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72897C5-8B03-40A5-B3C8-6B2041303605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30AF00B-5E3A-4A94-84CE-1A3DF73EC05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Михайло Опанасович Булгаков</a:t>
            </a:r>
            <a:endParaRPr lang="ru-RU" dirty="0"/>
          </a:p>
        </p:txBody>
      </p:sp>
      <p:pic>
        <p:nvPicPr>
          <p:cNvPr id="31746" name="Picture 2" descr="http://www.zarlit.com/biography/bulg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381250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У1929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Булгакова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погіршується</a:t>
            </a:r>
            <a:r>
              <a:rPr lang="ru-RU" dirty="0" smtClean="0"/>
              <a:t>.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Булгакова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у </a:t>
            </a:r>
            <a:r>
              <a:rPr lang="ru-RU" dirty="0" err="1" smtClean="0"/>
              <a:t>читачів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зустріла</a:t>
            </a:r>
            <a:r>
              <a:rPr lang="ru-RU" dirty="0" smtClean="0"/>
              <a:t> критика.</a:t>
            </a:r>
            <a:endParaRPr lang="ru-RU" dirty="0"/>
          </a:p>
        </p:txBody>
      </p:sp>
      <p:pic>
        <p:nvPicPr>
          <p:cNvPr id="10242" name="Picture 2" descr="http://novini.net.ua/wp-content/uploads/2013/05/Bulgakov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2690240" cy="385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Перша редакція </a:t>
            </a:r>
            <a:r>
              <a:rPr lang="uk-UA" dirty="0" err="1" smtClean="0"/>
              <a:t>“Майстера</a:t>
            </a:r>
            <a:r>
              <a:rPr lang="uk-UA" dirty="0" smtClean="0"/>
              <a:t> і </a:t>
            </a:r>
            <a:r>
              <a:rPr lang="uk-UA" dirty="0" err="1" smtClean="0"/>
              <a:t>Маргарити”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тому ж, 1929 </a:t>
            </a:r>
            <a:r>
              <a:rPr lang="ru-RU" dirty="0" err="1" smtClean="0"/>
              <a:t>році</a:t>
            </a:r>
            <a:r>
              <a:rPr lang="ru-RU" dirty="0" smtClean="0"/>
              <a:t>, Булгаков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редакцією</a:t>
            </a:r>
            <a:r>
              <a:rPr lang="ru-RU" dirty="0" smtClean="0"/>
              <a:t> роману «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Маргарита».</a:t>
            </a:r>
            <a:endParaRPr lang="ru-RU" dirty="0"/>
          </a:p>
        </p:txBody>
      </p:sp>
      <p:pic>
        <p:nvPicPr>
          <p:cNvPr id="9218" name="Picture 2" descr="http://e-times.com.ua/upload/blogs/b156d7ab0ca317d2bd67efc84b56d37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42" y="1646238"/>
            <a:ext cx="326391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Булгаков - лібретист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 1936року Булгаков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лібретистом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перекладачем</a:t>
            </a:r>
            <a:r>
              <a:rPr lang="ru-RU" dirty="0" smtClean="0"/>
              <a:t> Великого театру. З переходом у Великий театр </a:t>
            </a:r>
            <a:r>
              <a:rPr lang="ru-RU" dirty="0" err="1" smtClean="0"/>
              <a:t>поліпшилось</a:t>
            </a:r>
            <a:r>
              <a:rPr lang="ru-RU" dirty="0" smtClean="0"/>
              <a:t> </a:t>
            </a:r>
            <a:r>
              <a:rPr lang="ru-RU" dirty="0" err="1" smtClean="0"/>
              <a:t>матеріальне</a:t>
            </a:r>
            <a:r>
              <a:rPr lang="ru-RU" dirty="0" smtClean="0"/>
              <a:t> становище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r>
              <a:rPr lang="ru-RU" dirty="0" err="1" smtClean="0"/>
              <a:t>Відпала</a:t>
            </a:r>
            <a:r>
              <a:rPr lang="ru-RU" dirty="0" smtClean="0"/>
              <a:t> потреба </a:t>
            </a:r>
            <a:r>
              <a:rPr lang="ru-RU" dirty="0" err="1" smtClean="0"/>
              <a:t>думати</a:t>
            </a:r>
            <a:r>
              <a:rPr lang="ru-RU" dirty="0" smtClean="0"/>
              <a:t> про </a:t>
            </a:r>
            <a:r>
              <a:rPr lang="ru-RU" dirty="0" err="1" smtClean="0"/>
              <a:t>завтрашній</a:t>
            </a:r>
            <a:r>
              <a:rPr lang="ru-RU" dirty="0" smtClean="0"/>
              <a:t> день.</a:t>
            </a:r>
            <a:endParaRPr lang="ru-RU" dirty="0"/>
          </a:p>
        </p:txBody>
      </p:sp>
      <p:pic>
        <p:nvPicPr>
          <p:cNvPr id="8194" name="Picture 2" descr="http://www.strani.ru/wp-content/uploads/2012/04/%D0%A0%D0%BE%D1%81%D1%81%D0%B8%D1%8F.-%D0%9C%D0%BE%D1%81%D0%BA%D0%B2%D0%B0.-%D0%91%D0%BE%D0%BB%D1%8C%D1%88%D0%BE%D0%B9-%D1%82%D0%B5%D0%B0%D1%82%D1%80-%D0%9E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97743"/>
            <a:ext cx="4038600" cy="282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Непоставлені п’єси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Проте</a:t>
            </a:r>
            <a:r>
              <a:rPr lang="ru-RU" dirty="0" smtClean="0"/>
              <a:t> автор </a:t>
            </a:r>
            <a:r>
              <a:rPr lang="ru-RU" dirty="0" err="1" smtClean="0"/>
              <a:t>страждав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говорив: «За </a:t>
            </a:r>
            <a:r>
              <a:rPr lang="ru-RU" dirty="0" err="1" smtClean="0"/>
              <a:t>останні</a:t>
            </a:r>
            <a:r>
              <a:rPr lang="ru-RU" dirty="0" smtClean="0"/>
              <a:t> 7років написав 16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загинули</a:t>
            </a:r>
            <a:r>
              <a:rPr lang="ru-RU" dirty="0" smtClean="0"/>
              <a:t>. </a:t>
            </a:r>
            <a:r>
              <a:rPr lang="ru-RU" dirty="0" err="1" smtClean="0"/>
              <a:t>Наївно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думати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</a:t>
            </a:r>
            <a:r>
              <a:rPr lang="ru-RU" dirty="0" err="1" smtClean="0"/>
              <a:t>сімнадцята</a:t>
            </a:r>
            <a:r>
              <a:rPr lang="ru-RU" dirty="0" smtClean="0"/>
              <a:t>, </a:t>
            </a:r>
            <a:r>
              <a:rPr lang="ru-RU" dirty="0" err="1" smtClean="0"/>
              <a:t>вісімнадцята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дев'ятнадцята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7170" name="Picture 2" descr="http://info-shkola.ru/wp-content/uploads/2011/11/%D0%B1%D1%83%D0%BB%D0%B3%D0%B0%D0%BA%D0%BE%D0%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252" y="1646238"/>
            <a:ext cx="302449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“Останні</a:t>
            </a:r>
            <a:r>
              <a:rPr lang="uk-UA" dirty="0" smtClean="0"/>
              <a:t> </a:t>
            </a:r>
            <a:r>
              <a:rPr lang="uk-UA" dirty="0" err="1" smtClean="0"/>
              <a:t>дні”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Булгаков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п'єсу</a:t>
            </a:r>
            <a:r>
              <a:rPr lang="ru-RU" dirty="0" smtClean="0"/>
              <a:t> про </a:t>
            </a:r>
            <a:r>
              <a:rPr lang="ru-RU" dirty="0" err="1" smtClean="0"/>
              <a:t>Пушкіна</a:t>
            </a:r>
            <a:r>
              <a:rPr lang="ru-RU" dirty="0" smtClean="0"/>
              <a:t> «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» (1935),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романі</a:t>
            </a:r>
            <a:r>
              <a:rPr lang="ru-RU" dirty="0" smtClean="0"/>
              <a:t> «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Маргарита», </a:t>
            </a:r>
            <a:r>
              <a:rPr lang="ru-RU" dirty="0" err="1" smtClean="0"/>
              <a:t>звертається</a:t>
            </a:r>
            <a:r>
              <a:rPr lang="ru-RU" dirty="0" smtClean="0"/>
              <a:t> до теми «</a:t>
            </a:r>
            <a:r>
              <a:rPr lang="ru-RU" dirty="0" err="1" smtClean="0"/>
              <a:t>митець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 descr="http://j.livelib.ru/boocover/1000036825/l/013e/Mihail_Bulgakov__Mihail_Bulgakov._Sobranie_sochinenij_v_8_tomah._Tom_5._Posled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2687960" cy="423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“Дияволіада”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Дияволіада</a:t>
            </a:r>
            <a:r>
              <a:rPr lang="ru-RU" dirty="0" smtClean="0"/>
              <a:t>» </a:t>
            </a:r>
            <a:r>
              <a:rPr lang="ru-RU" dirty="0" err="1" smtClean="0"/>
              <a:t>відкрила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у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Булкагова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творі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характерна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методу </a:t>
            </a:r>
            <a:r>
              <a:rPr lang="ru-RU" dirty="0" err="1" smtClean="0"/>
              <a:t>письменника</a:t>
            </a:r>
            <a:r>
              <a:rPr lang="ru-RU" dirty="0" smtClean="0"/>
              <a:t> —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комічного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трагічного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i.livelib.ru/boocover/1000036823/l/d761/Mihail_Bulgakov__Mihail_Bulgakov._Sobranie_sochinenij_v_8_tomah._Tom_1._Dyavo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615952" cy="413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“Фатальні</a:t>
            </a:r>
            <a:r>
              <a:rPr lang="uk-UA" dirty="0" smtClean="0"/>
              <a:t> </a:t>
            </a:r>
            <a:r>
              <a:rPr lang="uk-UA" dirty="0" err="1" smtClean="0"/>
              <a:t>яйця”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Фатальні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»— </a:t>
            </a:r>
            <a:r>
              <a:rPr lang="ru-RU" dirty="0" smtClean="0"/>
              <a:t>фантастична </a:t>
            </a:r>
            <a:r>
              <a:rPr lang="ru-RU" dirty="0" err="1" smtClean="0"/>
              <a:t>повість</a:t>
            </a:r>
            <a:r>
              <a:rPr lang="ru-RU" dirty="0" smtClean="0"/>
              <a:t>, </a:t>
            </a:r>
            <a:r>
              <a:rPr lang="ru-RU" dirty="0" err="1" smtClean="0"/>
              <a:t>дія</a:t>
            </a:r>
            <a:r>
              <a:rPr lang="ru-RU" dirty="0" smtClean="0"/>
              <a:t>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недалекому </a:t>
            </a:r>
            <a:r>
              <a:rPr lang="ru-RU" dirty="0" err="1" smtClean="0"/>
              <a:t>майбутньому</a:t>
            </a:r>
            <a:r>
              <a:rPr lang="ru-RU" dirty="0" smtClean="0"/>
              <a:t>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1928 </a:t>
            </a:r>
            <a:r>
              <a:rPr lang="ru-RU" dirty="0" smtClean="0"/>
              <a:t>р. </a:t>
            </a:r>
            <a:endParaRPr lang="ru-RU" dirty="0"/>
          </a:p>
        </p:txBody>
      </p:sp>
      <p:pic>
        <p:nvPicPr>
          <p:cNvPr id="4098" name="Picture 2" descr="http://audiokniga.clan.su/img/rokovije_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930" y="2449989"/>
            <a:ext cx="2263140" cy="291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“Собаче</a:t>
            </a:r>
            <a:r>
              <a:rPr lang="uk-UA" dirty="0" smtClean="0"/>
              <a:t> </a:t>
            </a:r>
            <a:r>
              <a:rPr lang="uk-UA" dirty="0" err="1" smtClean="0"/>
              <a:t>серце”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Собаче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»— </a:t>
            </a:r>
            <a:r>
              <a:rPr lang="ru-RU" dirty="0" smtClean="0"/>
              <a:t>сатирична </a:t>
            </a:r>
            <a:r>
              <a:rPr lang="ru-RU" dirty="0" err="1" smtClean="0"/>
              <a:t>повість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ідеться</a:t>
            </a:r>
            <a:r>
              <a:rPr lang="ru-RU" dirty="0" smtClean="0"/>
              <a:t> про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експеримент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собаки в </a:t>
            </a:r>
            <a:r>
              <a:rPr lang="ru-RU" dirty="0" err="1" smtClean="0"/>
              <a:t>людину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upload.wikimedia.org/wikipedia/ru/archive/5/51/20080128101227%21%D0%A1%D0%BE%D0%B1%D0%B0%D1%87%D1%8C%D0%B5_%D1%81%D0%B5%D1%80%D0%B4%D1%86%D0%B5%28%D0%BE%D0%B1%D0%BB%D0%BE%D0%B6%D0%BA%D0%B0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86" y="1646238"/>
            <a:ext cx="324122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Роман «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гвардія</a:t>
            </a:r>
            <a:r>
              <a:rPr lang="ru-RU" dirty="0" smtClean="0"/>
              <a:t>»,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Турбіних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«Бег</a:t>
            </a:r>
            <a:r>
              <a:rPr lang="ru-RU" dirty="0" smtClean="0"/>
              <a:t>» </a:t>
            </a:r>
            <a:r>
              <a:rPr lang="ru-RU" dirty="0" smtClean="0"/>
              <a:t>(1925—1928 </a:t>
            </a:r>
            <a:r>
              <a:rPr lang="en-US" dirty="0" smtClean="0"/>
              <a:t>pp.)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трилогію</a:t>
            </a:r>
            <a:r>
              <a:rPr lang="ru-RU" dirty="0" smtClean="0"/>
              <a:t> про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образ центрального героя,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втілено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автора.</a:t>
            </a:r>
            <a:endParaRPr lang="ru-RU" dirty="0"/>
          </a:p>
        </p:txBody>
      </p:sp>
      <p:pic>
        <p:nvPicPr>
          <p:cNvPr id="2050" name="Picture 2" descr="http://i.livelib.ru/boocover/1000423435/l/a321/Mihail_Bulgakov__Dni_Turbiny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12776"/>
            <a:ext cx="19050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j.livelib.ru/boocover/1000183618/l/6336/Mihail_Bulgakov__B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2816"/>
            <a:ext cx="1905000" cy="2952750"/>
          </a:xfrm>
          <a:prstGeom prst="rect">
            <a:avLst/>
          </a:prstGeom>
          <a:noFill/>
        </p:spPr>
      </p:pic>
      <p:pic>
        <p:nvPicPr>
          <p:cNvPr id="8" name="Picture 4" descr="http://i.livelib.ru/boocover/1000314844/l/6f8f/Mihail_Bulgakov__Belaya_Gvar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1905000" cy="3048001"/>
          </a:xfrm>
          <a:prstGeom prst="rect">
            <a:avLst/>
          </a:prstGeom>
          <a:noFill/>
        </p:spPr>
      </p:pic>
      <p:pic>
        <p:nvPicPr>
          <p:cNvPr id="9" name="Picture 2" descr="http://i.livelib.ru/boocover/1000423435/l/a321/Mihail_Bulgakov__Dni_Turbiny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19050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Дитинство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Булкагов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15 </a:t>
            </a:r>
            <a:r>
              <a:rPr lang="ru-RU" dirty="0" err="1" smtClean="0"/>
              <a:t>травня</a:t>
            </a:r>
            <a:r>
              <a:rPr lang="ru-RU" dirty="0" smtClean="0"/>
              <a:t> 1891 р. в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духовній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курс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виховувала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семеро. </a:t>
            </a:r>
            <a:r>
              <a:rPr lang="ru-RU" dirty="0" err="1" smtClean="0"/>
              <a:t>Сім'я</a:t>
            </a:r>
            <a:r>
              <a:rPr lang="ru-RU" dirty="0" smtClean="0"/>
              <a:t> дала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— </a:t>
            </a:r>
            <a:r>
              <a:rPr lang="ru-RU" dirty="0" err="1" smtClean="0"/>
              <a:t>виховала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повагу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працелюбність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www.nivasposad.ru/school/homepages/all_kurs/konkurs2007/web-pages/gorbunova/ryjikov_vladislav/pictures/gimnaz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2517080" cy="337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11-Б класу</a:t>
            </a:r>
          </a:p>
          <a:p>
            <a:r>
              <a:rPr lang="uk-UA" smtClean="0"/>
              <a:t>Сілецька Аліна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Михайло Булгаков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чудову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Олександрівський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У1909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вступає</a:t>
            </a:r>
            <a:r>
              <a:rPr lang="ru-RU" dirty="0" smtClean="0"/>
              <a:t> на </a:t>
            </a:r>
            <a:r>
              <a:rPr lang="ru-RU" dirty="0" err="1" smtClean="0"/>
              <a:t>музичний</a:t>
            </a:r>
            <a:r>
              <a:rPr lang="ru-RU" dirty="0" smtClean="0"/>
              <a:t> факультет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7410" name="Picture 2" descr="http://dic.academic.ru/pictures/russian_history/1f40383b3e36353d384f-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087620" cy="390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Шпиталь і лікарня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змусила</a:t>
            </a:r>
            <a:r>
              <a:rPr lang="ru-RU" dirty="0" smtClean="0"/>
              <a:t> Булгакова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у </a:t>
            </a:r>
            <a:r>
              <a:rPr lang="ru-RU" dirty="0" err="1" smtClean="0"/>
              <a:t>польових</a:t>
            </a:r>
            <a:r>
              <a:rPr lang="ru-RU" dirty="0" smtClean="0"/>
              <a:t> </a:t>
            </a:r>
            <a:r>
              <a:rPr lang="ru-RU" dirty="0" err="1" smtClean="0"/>
              <a:t>шпиталях</a:t>
            </a:r>
            <a:r>
              <a:rPr lang="ru-RU" dirty="0" smtClean="0"/>
              <a:t>. У </a:t>
            </a:r>
            <a:r>
              <a:rPr lang="ru-RU" dirty="0" err="1" smtClean="0"/>
              <a:t>вересні</a:t>
            </a:r>
            <a:r>
              <a:rPr lang="ru-RU" dirty="0" smtClean="0"/>
              <a:t> 1916 року Булгакова </a:t>
            </a:r>
            <a:r>
              <a:rPr lang="ru-RU" dirty="0" err="1" smtClean="0"/>
              <a:t>відкликали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фронту </a:t>
            </a:r>
            <a:r>
              <a:rPr lang="ru-RU" dirty="0" err="1" smtClean="0"/>
              <a:t>і</a:t>
            </a:r>
            <a:r>
              <a:rPr lang="ru-RU" dirty="0" smtClean="0"/>
              <a:t> направили </a:t>
            </a:r>
            <a:r>
              <a:rPr lang="ru-RU" dirty="0" err="1" smtClean="0"/>
              <a:t>завідувати</a:t>
            </a:r>
            <a:r>
              <a:rPr lang="ru-RU" dirty="0" smtClean="0"/>
              <a:t> </a:t>
            </a:r>
            <a:r>
              <a:rPr lang="ru-RU" dirty="0" err="1" smtClean="0"/>
              <a:t>земською</a:t>
            </a:r>
            <a:r>
              <a:rPr lang="ru-RU" dirty="0" smtClean="0"/>
              <a:t> </a:t>
            </a:r>
            <a:r>
              <a:rPr lang="ru-RU" dirty="0" err="1" smtClean="0"/>
              <a:t>Нікольською</a:t>
            </a:r>
            <a:r>
              <a:rPr lang="ru-RU" dirty="0" smtClean="0"/>
              <a:t> </a:t>
            </a:r>
            <a:r>
              <a:rPr lang="ru-RU" dirty="0" err="1" smtClean="0"/>
              <a:t>сільською</a:t>
            </a:r>
            <a:r>
              <a:rPr lang="ru-RU" dirty="0" smtClean="0"/>
              <a:t> </a:t>
            </a:r>
            <a:r>
              <a:rPr lang="ru-RU" dirty="0" err="1" smtClean="0"/>
              <a:t>лікарнею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386" name="Picture 2" descr="http://upload.wikimedia.org/wikipedia/commons/thumb/a/a3/Bu%C5%82hakow.jpg/220px-Bu%C5%82hak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438892" cy="459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“Записки</a:t>
            </a:r>
            <a:r>
              <a:rPr lang="uk-UA" dirty="0" smtClean="0"/>
              <a:t> юного </a:t>
            </a:r>
            <a:r>
              <a:rPr lang="uk-UA" dirty="0" err="1" smtClean="0"/>
              <a:t>лікаря”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лікарської</a:t>
            </a:r>
            <a:r>
              <a:rPr lang="ru-RU" dirty="0" smtClean="0"/>
              <a:t> практики </a:t>
            </a:r>
            <a:r>
              <a:rPr lang="ru-RU" dirty="0" err="1" smtClean="0"/>
              <a:t>лягли</a:t>
            </a:r>
            <a:r>
              <a:rPr lang="ru-RU" dirty="0" smtClean="0"/>
              <a:t> в основу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книжки «Записки юного </a:t>
            </a:r>
            <a:r>
              <a:rPr lang="ru-RU" dirty="0" err="1" smtClean="0"/>
              <a:t>лікаря</a:t>
            </a:r>
            <a:r>
              <a:rPr lang="ru-RU" dirty="0" smtClean="0"/>
              <a:t>» (1925-1926 </a:t>
            </a:r>
            <a:r>
              <a:rPr lang="en-US" dirty="0" smtClean="0"/>
              <a:t>pp.).</a:t>
            </a:r>
            <a:endParaRPr lang="ru-RU" dirty="0"/>
          </a:p>
        </p:txBody>
      </p:sp>
      <p:pic>
        <p:nvPicPr>
          <p:cNvPr id="15362" name="Picture 2" descr="http://img1.labirint.ru/books41/402493/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2783210" cy="430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Владикавказ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 1919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денікінських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на </a:t>
            </a:r>
            <a:r>
              <a:rPr lang="ru-RU" dirty="0" err="1" smtClean="0"/>
              <a:t>посаді</a:t>
            </a:r>
            <a:r>
              <a:rPr lang="ru-RU" dirty="0" smtClean="0"/>
              <a:t> начальника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у </a:t>
            </a:r>
            <a:r>
              <a:rPr lang="ru-RU" dirty="0" err="1" smtClean="0"/>
              <a:t>Владикавказі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://www.bibliotekar.ru/bulgakov/34.files/bulga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317" y="1646238"/>
            <a:ext cx="38583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Переїзд до Москви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У1921 </a:t>
            </a:r>
            <a:r>
              <a:rPr lang="ru-RU" dirty="0" err="1" smtClean="0"/>
              <a:t>році</a:t>
            </a:r>
            <a:r>
              <a:rPr lang="ru-RU" dirty="0" smtClean="0"/>
              <a:t> Булгаков </a:t>
            </a:r>
            <a:r>
              <a:rPr lang="ru-RU" dirty="0" err="1" smtClean="0"/>
              <a:t>переїздить</a:t>
            </a:r>
            <a:r>
              <a:rPr lang="ru-RU" dirty="0" smtClean="0"/>
              <a:t> до </a:t>
            </a:r>
            <a:r>
              <a:rPr lang="ru-RU" dirty="0" err="1" smtClean="0"/>
              <a:t>Москви</a:t>
            </a:r>
            <a:r>
              <a:rPr lang="ru-RU" dirty="0" smtClean="0"/>
              <a:t>, де </a:t>
            </a:r>
            <a:r>
              <a:rPr lang="ru-RU" dirty="0" err="1" smtClean="0"/>
              <a:t>працює</a:t>
            </a:r>
            <a:r>
              <a:rPr lang="ru-RU" dirty="0" smtClean="0"/>
              <a:t> секретарем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Главполітпросвіти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upload.wikimedia.org/wikipedia/commons/f/ff/%D0%9C%D0%B8%D1%85%D0%B0%D0%B8%D0%BB_%D0%91%D1%83%D0%BB%D0%B3%D0%B0%D0%BA%D0%BE%D0%B2_19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843" y="1646238"/>
            <a:ext cx="362131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відомість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 Булгаков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фельєтони</a:t>
            </a:r>
            <a:r>
              <a:rPr lang="ru-RU" dirty="0" smtClean="0"/>
              <a:t> регулярно </a:t>
            </a:r>
            <a:r>
              <a:rPr lang="ru-RU" dirty="0" err="1" smtClean="0"/>
              <a:t>публікували</a:t>
            </a:r>
            <a:r>
              <a:rPr lang="ru-RU" dirty="0" smtClean="0"/>
              <a:t> у </a:t>
            </a:r>
            <a:r>
              <a:rPr lang="ru-RU" dirty="0" err="1" smtClean="0"/>
              <a:t>пресі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img1.liveinternet.ru/images/attach/c/2/74/395/74395373_1482089_bulga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180" y="1851819"/>
            <a:ext cx="283464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Обшук і вилучення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 1926 року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закриттям</a:t>
            </a:r>
            <a:r>
              <a:rPr lang="ru-RU" dirty="0" smtClean="0"/>
              <a:t> журналу «</a:t>
            </a:r>
            <a:r>
              <a:rPr lang="ru-RU" dirty="0" err="1" smtClean="0"/>
              <a:t>Росія</a:t>
            </a:r>
            <a:r>
              <a:rPr lang="ru-RU" dirty="0" smtClean="0"/>
              <a:t>»,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друкувався</a:t>
            </a:r>
            <a:r>
              <a:rPr lang="ru-RU" dirty="0" smtClean="0"/>
              <a:t>, у Булгакова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обшук</a:t>
            </a:r>
            <a:r>
              <a:rPr lang="ru-RU" dirty="0" smtClean="0"/>
              <a:t>. Були </a:t>
            </a:r>
            <a:r>
              <a:rPr lang="ru-RU" dirty="0" err="1" smtClean="0"/>
              <a:t>вилучені</a:t>
            </a:r>
            <a:r>
              <a:rPr lang="ru-RU" dirty="0" smtClean="0"/>
              <a:t> рукописи «</a:t>
            </a:r>
            <a:r>
              <a:rPr lang="ru-RU" dirty="0" err="1" smtClean="0"/>
              <a:t>Собачого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щоденники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через 3 роки </a:t>
            </a:r>
            <a:r>
              <a:rPr lang="ru-RU" dirty="0" err="1" smtClean="0"/>
              <a:t>йому</a:t>
            </a:r>
            <a:r>
              <a:rPr lang="ru-RU" dirty="0" smtClean="0"/>
              <a:t> все повернули.</a:t>
            </a:r>
            <a:endParaRPr lang="ru-RU" dirty="0"/>
          </a:p>
        </p:txBody>
      </p:sp>
      <p:pic>
        <p:nvPicPr>
          <p:cNvPr id="11266" name="Picture 2" descr="http://rusarchives.ru/school/images/atomny-proekt-gazeta-amerika-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887" y="1646238"/>
            <a:ext cx="317722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</TotalTime>
  <Words>498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Михайло Опанасович Булгаков</vt:lpstr>
      <vt:lpstr>Дитинство</vt:lpstr>
      <vt:lpstr>Освіта</vt:lpstr>
      <vt:lpstr>Шпиталь і лікарня</vt:lpstr>
      <vt:lpstr>“Записки юного лікаря”</vt:lpstr>
      <vt:lpstr>Владикавказ</vt:lpstr>
      <vt:lpstr>Переїзд до Москви</vt:lpstr>
      <vt:lpstr>Перша відомість </vt:lpstr>
      <vt:lpstr>Обшук і вилучення</vt:lpstr>
      <vt:lpstr>Критика</vt:lpstr>
      <vt:lpstr>Перша редакція “Майстера і Маргарити”</vt:lpstr>
      <vt:lpstr>Булгаков - лібретист</vt:lpstr>
      <vt:lpstr>Непоставлені п’єси</vt:lpstr>
      <vt:lpstr>“Останні дні”</vt:lpstr>
      <vt:lpstr>“Дияволіада”</vt:lpstr>
      <vt:lpstr>“Фатальні яйця”</vt:lpstr>
      <vt:lpstr>“Собаче серце”</vt:lpstr>
      <vt:lpstr>Трилогія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Опанасович Булгаков</dc:title>
  <dc:creator>Alina</dc:creator>
  <cp:lastModifiedBy>Alina</cp:lastModifiedBy>
  <cp:revision>12</cp:revision>
  <dcterms:created xsi:type="dcterms:W3CDTF">2013-10-17T14:23:20Z</dcterms:created>
  <dcterms:modified xsi:type="dcterms:W3CDTF">2013-10-17T16:12:43Z</dcterms:modified>
</cp:coreProperties>
</file>