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B7F5467-34BC-49B5-8DF4-3F51286C74F2}" type="datetimeFigureOut">
              <a:rPr lang="uk-UA" smtClean="0"/>
              <a:t>22.01.2014</a:t>
            </a:fld>
            <a:endParaRPr lang="uk-UA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кут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кут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 сполучна ліні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 сполучна ліні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 сполучна ліні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 сполучна ліні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кут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3D72F74-7C19-4DBF-A008-5C782EFDA9FB}" type="slidenum">
              <a:rPr lang="uk-UA" smtClean="0"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5467-34BC-49B5-8DF4-3F51286C74F2}" type="datetimeFigureOut">
              <a:rPr lang="uk-UA" smtClean="0"/>
              <a:t>22.01.2014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72F74-7C19-4DBF-A008-5C782EFDA9FB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5467-34BC-49B5-8DF4-3F51286C74F2}" type="datetimeFigureOut">
              <a:rPr lang="uk-UA" smtClean="0"/>
              <a:t>22.01.2014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72F74-7C19-4DBF-A008-5C782EFDA9FB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7F5467-34BC-49B5-8DF4-3F51286C74F2}" type="datetimeFigureOut">
              <a:rPr lang="uk-UA" smtClean="0"/>
              <a:t>22.01.2014</a:t>
            </a:fld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3D72F74-7C19-4DBF-A008-5C782EFDA9FB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B7F5467-34BC-49B5-8DF4-3F51286C74F2}" type="datetimeFigureOut">
              <a:rPr lang="uk-UA" smtClean="0"/>
              <a:t>22.01.2014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кут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 сполучна ліні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 сполучна ліні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 сполучна ліні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 сполучна ліні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кут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 сполучна ліні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3D72F74-7C19-4DBF-A008-5C782EFDA9FB}" type="slidenum">
              <a:rPr lang="uk-UA" smtClean="0"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5467-34BC-49B5-8DF4-3F51286C74F2}" type="datetimeFigureOut">
              <a:rPr lang="uk-UA" smtClean="0"/>
              <a:t>22.01.2014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72F74-7C19-4DBF-A008-5C782EFDA9FB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5467-34BC-49B5-8DF4-3F51286C74F2}" type="datetimeFigureOut">
              <a:rPr lang="uk-UA" smtClean="0"/>
              <a:t>22.01.2014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72F74-7C19-4DBF-A008-5C782EFDA9FB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2" name="Місце для тексту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тексту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6" name="Місце для дати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7F5467-34BC-49B5-8DF4-3F51286C74F2}" type="datetimeFigureOut">
              <a:rPr lang="uk-UA" smtClean="0"/>
              <a:t>22.01.2014</a:t>
            </a:fld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3D72F74-7C19-4DBF-A008-5C782EFDA9FB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5467-34BC-49B5-8DF4-3F51286C74F2}" type="datetimeFigureOut">
              <a:rPr lang="uk-UA" smtClean="0"/>
              <a:t>22.01.2014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72F74-7C19-4DBF-A008-5C782EFDA9FB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кут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 сполучна ліні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Місце для вмісту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7F5467-34BC-49B5-8DF4-3F51286C74F2}" type="datetimeFigureOut">
              <a:rPr lang="uk-UA" smtClean="0"/>
              <a:t>22.01.2014</a:t>
            </a:fld>
            <a:endParaRPr lang="uk-UA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3D72F74-7C19-4DBF-A008-5C782EFDA9FB}" type="slidenum">
              <a:rPr lang="uk-UA" smtClean="0"/>
              <a:t>‹№›</a:t>
            </a:fld>
            <a:endParaRPr lang="uk-UA"/>
          </a:p>
        </p:txBody>
      </p:sp>
      <p:sp>
        <p:nvSpPr>
          <p:cNvPr id="23" name="Місце для нижнього колонтитула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кут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 сполучна ліні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 сполучна ліні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Місце для дати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7F5467-34BC-49B5-8DF4-3F51286C74F2}" type="datetimeFigureOut">
              <a:rPr lang="uk-UA" smtClean="0"/>
              <a:t>22.01.2014</a:t>
            </a:fld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3D72F74-7C19-4DBF-A008-5C782EFDA9FB}" type="slidenum">
              <a:rPr lang="uk-UA" smtClean="0"/>
              <a:t>‹№›</a:t>
            </a:fld>
            <a:endParaRPr lang="uk-UA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 сполучна ліні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7F5467-34BC-49B5-8DF4-3F51286C74F2}" type="datetimeFigureOut">
              <a:rPr lang="uk-UA" smtClean="0"/>
              <a:t>22.01.2014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кут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3D72F74-7C19-4DBF-A008-5C782EFDA9FB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0%BD%D0%BD%D0%B0_%D0%9A%D0%B0%D1%80%D0%B5%D0%BD%D1%96%D0%BD%D0%B0_(%D1%80%D0%BE%D0%BC%D0%B0%D0%BD)" TargetMode="External"/><Relationship Id="rId2" Type="http://schemas.openxmlformats.org/officeDocument/2006/relationships/hyperlink" Target="http://uk.wikipedia.org/wiki/%D0%92%D1%96%D0%B9%D0%BD%D0%B0_%D1%96_%D0%BC%D0%B8%D1%80_(%D1%80%D0%BE%D0%BC%D0%B0%D0%BD)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k.wikipedia.org/wiki/183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1%80%D0%B7%D0%B0%D0%BC%D0%B0%D1%81" TargetMode="External"/><Relationship Id="rId2" Type="http://schemas.openxmlformats.org/officeDocument/2006/relationships/hyperlink" Target="http://uk.wikipedia.org/wiki/186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7772400" cy="1728192"/>
          </a:xfrm>
        </p:spPr>
        <p:txBody>
          <a:bodyPr>
            <a:normAutofit/>
          </a:bodyPr>
          <a:lstStyle/>
          <a:p>
            <a:r>
              <a:rPr lang="uk-UA" b="1" dirty="0" smtClean="0"/>
              <a:t>ТВОРЧА ПРЕЗЕНТАЦІЯ на тему: «Лев Толстой – біографія і творчість»</a:t>
            </a:r>
            <a:endParaRPr lang="uk-UA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301" y="5118332"/>
            <a:ext cx="361473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peoples.ru/art/literature/prose/belletristika/tolstoy/tolstoy_le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726" y="2598968"/>
            <a:ext cx="3076575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594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683568" y="562503"/>
            <a:ext cx="8104559" cy="1498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rgbClr val="000000"/>
                </a:solidFill>
                <a:latin typeface="Arial"/>
              </a:rPr>
              <a:t>Російський </a:t>
            </a:r>
            <a:r>
              <a:rPr lang="uk-UA" dirty="0">
                <a:solidFill>
                  <a:srgbClr val="000000"/>
                </a:solidFill>
                <a:latin typeface="Arial"/>
              </a:rPr>
              <a:t>письменник і громадський діяч, автор романів </a:t>
            </a:r>
            <a:r>
              <a:rPr lang="uk-UA" dirty="0">
                <a:solidFill>
                  <a:srgbClr val="0B0080"/>
                </a:solidFill>
                <a:latin typeface="Arial"/>
                <a:hlinkClick r:id="rId2" tooltip="Війна і мир (роман)"/>
              </a:rPr>
              <a:t>«Війна і мир»</a:t>
            </a:r>
            <a:r>
              <a:rPr lang="uk-UA" dirty="0">
                <a:solidFill>
                  <a:srgbClr val="000000"/>
                </a:solidFill>
                <a:latin typeface="Arial"/>
              </a:rPr>
              <a:t>, </a:t>
            </a:r>
            <a:r>
              <a:rPr lang="uk-UA" dirty="0">
                <a:solidFill>
                  <a:srgbClr val="0B0080"/>
                </a:solidFill>
                <a:latin typeface="Arial"/>
                <a:hlinkClick r:id="rId3" tooltip="Анна Кареніна (роман)"/>
              </a:rPr>
              <a:t>«Анна </a:t>
            </a:r>
            <a:r>
              <a:rPr lang="uk-UA" dirty="0" err="1">
                <a:solidFill>
                  <a:srgbClr val="0B0080"/>
                </a:solidFill>
                <a:latin typeface="Arial"/>
                <a:hlinkClick r:id="rId3" tooltip="Анна Кареніна (роман)"/>
              </a:rPr>
              <a:t>Кареніна</a:t>
            </a:r>
            <a:r>
              <a:rPr lang="uk-UA" dirty="0">
                <a:solidFill>
                  <a:srgbClr val="0B0080"/>
                </a:solidFill>
                <a:latin typeface="Arial"/>
                <a:hlinkClick r:id="rId3" tooltip="Анна Кареніна (роман)"/>
              </a:rPr>
              <a:t>»</a:t>
            </a:r>
            <a:r>
              <a:rPr lang="uk-UA" dirty="0">
                <a:solidFill>
                  <a:srgbClr val="000000"/>
                </a:solidFill>
                <a:latin typeface="Arial"/>
              </a:rPr>
              <a:t>, «Воскресіння» та інших творів</a:t>
            </a:r>
            <a:r>
              <a:rPr lang="uk-UA" dirty="0" smtClean="0">
                <a:solidFill>
                  <a:srgbClr val="000000"/>
                </a:solidFill>
                <a:latin typeface="Arial"/>
              </a:rPr>
              <a:t>.</a:t>
            </a:r>
            <a:endParaRPr lang="ru-RU" dirty="0" smtClean="0"/>
          </a:p>
          <a:p>
            <a:pPr marL="0" indent="0">
              <a:buNone/>
            </a:pPr>
            <a:endParaRPr lang="uk-UA" dirty="0" smtClean="0"/>
          </a:p>
        </p:txBody>
      </p:sp>
      <p:pic>
        <p:nvPicPr>
          <p:cNvPr id="2052" name="Picture 4" descr="http://azbukivedi-istoria.ru/16/tol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83290"/>
            <a:ext cx="2847975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0.gstatic.com/images?q=tbn:ANd9GcTU83Mn2YInpKSq8ITg-vd_CrJoVsNTypw_9pkK9nUUZWUh3o0Vj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07340"/>
            <a:ext cx="25527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sput.ru/res/other/Tolstoy/IMAGES/TO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096" y="1399114"/>
            <a:ext cx="412762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475293" y="2708920"/>
            <a:ext cx="48651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Народився</a:t>
            </a:r>
            <a:r>
              <a:rPr lang="ru-RU" sz="2400" dirty="0" smtClean="0"/>
              <a:t> - 9 </a:t>
            </a:r>
            <a:r>
              <a:rPr lang="ru-RU" sz="2400" dirty="0" err="1" smtClean="0"/>
              <a:t>вересня</a:t>
            </a:r>
            <a:r>
              <a:rPr lang="ru-RU" sz="2400" dirty="0" smtClean="0"/>
              <a:t> 1828 в </a:t>
            </a:r>
            <a:r>
              <a:rPr lang="ru-RU" sz="2400" dirty="0" err="1" smtClean="0"/>
              <a:t>садибі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Ясна Поляна </a:t>
            </a:r>
            <a:r>
              <a:rPr lang="ru-RU" sz="2400" dirty="0" err="1" smtClean="0"/>
              <a:t>Тульської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губернії</a:t>
            </a:r>
            <a:r>
              <a:rPr lang="ru-RU" sz="2400" dirty="0" smtClean="0"/>
              <a:t>, </a:t>
            </a:r>
          </a:p>
          <a:p>
            <a:r>
              <a:rPr lang="ru-RU" sz="2400" dirty="0" smtClean="0"/>
              <a:t>в </a:t>
            </a:r>
            <a:r>
              <a:rPr lang="ru-RU" sz="2400" dirty="0" err="1" smtClean="0"/>
              <a:t>одній</a:t>
            </a:r>
            <a:r>
              <a:rPr lang="ru-RU" sz="2400" dirty="0" smtClean="0"/>
              <a:t> з </a:t>
            </a:r>
            <a:r>
              <a:rPr lang="ru-RU" sz="2400" dirty="0" err="1" smtClean="0"/>
              <a:t>найзнатніших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ро</a:t>
            </a:r>
            <a:r>
              <a:rPr lang="ru-RU" sz="2400" dirty="0" smtClean="0"/>
              <a:t>- </a:t>
            </a:r>
          </a:p>
          <a:p>
            <a:r>
              <a:rPr lang="ru-RU" sz="2400" dirty="0" err="1" smtClean="0"/>
              <a:t>сійських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дворянських</a:t>
            </a:r>
            <a:r>
              <a:rPr lang="ru-RU" sz="2400" dirty="0" smtClean="0"/>
              <a:t> родин.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9111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634082"/>
          </a:xfrm>
        </p:spPr>
        <p:txBody>
          <a:bodyPr/>
          <a:lstStyle/>
          <a:p>
            <a:pPr algn="ctr"/>
            <a:r>
              <a:rPr lang="uk-UA" dirty="0" smtClean="0"/>
              <a:t>Батьки Письменника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4320480" cy="55446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/>
              </a:rPr>
              <a:t>В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півторарічному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віці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Лев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втратив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матір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Марію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Миколаївну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uk-UA" dirty="0">
                <a:solidFill>
                  <a:srgbClr val="000000"/>
                </a:solidFill>
                <a:latin typeface="Arial"/>
              </a:rPr>
              <a:t>жінку емоційну і рішучу</a:t>
            </a:r>
            <a:r>
              <a:rPr lang="uk-UA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hlinkClick r:id="rId2" tooltip="1837"/>
              </a:rPr>
              <a:t>1837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 </a:t>
            </a:r>
            <a:r>
              <a:rPr lang="uk-UA" dirty="0">
                <a:solidFill>
                  <a:srgbClr val="000000"/>
                </a:solidFill>
                <a:latin typeface="Arial"/>
              </a:rPr>
              <a:t>— сім'я Толстого переїздить з Ясної Поляни до Москви. Закінчилося безтурботне, радісне дитинство. Влітку цього року несподівано вмирає батько, опікункою всиротілих дітей стає їхня тітка, сестра батька Олександра Іллівна </a:t>
            </a:r>
            <a:r>
              <a:rPr lang="uk-UA" dirty="0" err="1">
                <a:solidFill>
                  <a:srgbClr val="000000"/>
                </a:solidFill>
                <a:latin typeface="Arial"/>
              </a:rPr>
              <a:t>Остен-Сакен</a:t>
            </a:r>
            <a:r>
              <a:rPr lang="uk-UA" dirty="0">
                <a:solidFill>
                  <a:srgbClr val="000000"/>
                </a:solidFill>
                <a:latin typeface="Arial"/>
              </a:rPr>
              <a:t>. Через 4 роки вона померла. Родина Толстого переїхали до Казані, де проживала інша тітка, Пелагея Іллівна </a:t>
            </a:r>
            <a:r>
              <a:rPr lang="uk-UA" dirty="0" err="1">
                <a:solidFill>
                  <a:srgbClr val="000000"/>
                </a:solidFill>
                <a:latin typeface="Arial"/>
              </a:rPr>
              <a:t>Юшковська</a:t>
            </a:r>
            <a:r>
              <a:rPr lang="uk-UA" dirty="0">
                <a:solidFill>
                  <a:srgbClr val="000000"/>
                </a:solidFill>
                <a:latin typeface="Arial"/>
              </a:rPr>
              <a:t>.</a:t>
            </a:r>
            <a:endParaRPr lang="uk-UA" dirty="0"/>
          </a:p>
        </p:txBody>
      </p:sp>
      <p:pic>
        <p:nvPicPr>
          <p:cNvPr id="5122" name="Picture 2" descr="Файл:Tolstoy 190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24744"/>
            <a:ext cx="258127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5822954" y="4568344"/>
            <a:ext cx="25544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1906, Толстой з </a:t>
            </a:r>
            <a:r>
              <a:rPr lang="ru-RU" sz="1600" dirty="0" err="1" smtClean="0"/>
              <a:t>онукою</a:t>
            </a:r>
            <a:r>
              <a:rPr lang="ru-RU" sz="1600" dirty="0" smtClean="0"/>
              <a:t>, </a:t>
            </a:r>
            <a:r>
              <a:rPr lang="ru-RU" sz="1600" dirty="0" err="1" smtClean="0"/>
              <a:t>фотографія</a:t>
            </a:r>
            <a:r>
              <a:rPr lang="ru-RU" sz="1600" dirty="0" smtClean="0"/>
              <a:t> </a:t>
            </a:r>
            <a:r>
              <a:rPr lang="ru-RU" sz="1600" dirty="0" err="1" smtClean="0"/>
              <a:t>зроблена</a:t>
            </a:r>
            <a:r>
              <a:rPr lang="ru-RU" sz="1600" dirty="0" smtClean="0"/>
              <a:t> дружиною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9906129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323528" y="332656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У другій половині 1860-х — в 1870-х Толстой переживає болісну духовну кризу. У </a:t>
            </a:r>
            <a:r>
              <a:rPr lang="uk-UA" sz="2400" dirty="0">
                <a:hlinkClick r:id="rId2" tooltip="1869"/>
              </a:rPr>
              <a:t>1869</a:t>
            </a:r>
            <a:r>
              <a:rPr lang="uk-UA" sz="2400" dirty="0"/>
              <a:t> він відправився дивитися маєток в Пензенській губернії, який розраховував вигідно купити. Дорогою заночував </a:t>
            </a:r>
            <a:r>
              <a:rPr lang="uk-UA" sz="2400" dirty="0" err="1"/>
              <a:t>в </a:t>
            </a:r>
            <a:r>
              <a:rPr lang="uk-UA" sz="2400" dirty="0" err="1">
                <a:hlinkClick r:id="rId3" tooltip="Арзамас"/>
              </a:rPr>
              <a:t>арзамаському</a:t>
            </a:r>
            <a:r>
              <a:rPr lang="uk-UA" sz="2400" dirty="0" err="1"/>
              <a:t> готе</a:t>
            </a:r>
            <a:r>
              <a:rPr lang="uk-UA" sz="2400" dirty="0"/>
              <a:t>лі. Заснув, але раптом з жахом прокинувся: уявилося, що він зараз помре.</a:t>
            </a:r>
          </a:p>
        </p:txBody>
      </p:sp>
      <p:pic>
        <p:nvPicPr>
          <p:cNvPr id="3074" name="Picture 2" descr="Файл:Iwan Nikolajewitsch Kramskoj 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387" y="2276871"/>
            <a:ext cx="3699078" cy="456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3.gstatic.com/images?q=tbn:ANd9GcSzNUVCrTwBsuLgrevSmFhIrj2Q-k_YI6k_4Ldc-ZH1MzeGc1BJk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37" y="3233235"/>
            <a:ext cx="4816249" cy="361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60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TEhUUExQUFhQXFxcYGBcYFxwXGBgXGBoYFxgaGBgcHCggGBwlHBoYITEhJSkrLi4uHB8zODMsNygtLisBCgoKDg0OGxAQGiwkHyQsLCwsLCwsLCwsLCwsLCwsLCwsLCwsLCwsLCwsLCwsLCwsLCwsLCwsLCwsLCwsLCwsLP/AABEIAQwAvAMBIgACEQEDEQH/xAAbAAABBQEBAAAAAAAAAAAAAAADAQIEBQYHAP/EADwQAAEDAgQDBQYEBgICAwAAAAEAAhEDIQQSMUEFUWEGInGBkROhscHR8DJCUuEHFCNikvFygjOyFUNE/8QAGQEAAwEBAQAAAAAAAAAAAAAAAAECAwQF/8QAIhEBAQACAgMBAQADAQAAAAAAAAECESExAxJBIlEyYXET/9oADAMBAAIRAxEAPwDel6Y4otUID7LiYbe5IjhKYDYSmVHoPZagUZ7U51ZIH3Rowo6JCUSqhuM2TMz2VuaGaTSih8IbgQmHmUAEUUghsJRWulGgfk5JHUYRGyAnByVoRGtuimmiAob3klGwGYQyBqlebpjigbMLkrhZCzXSPeqTs9whAc9ONQpmabph626KyiSJGiBUO6sMG/u6+5G1RdPKTVOcxBfZQyI8prwvPCQOQYD2JA5GqNQW6pqh+qY5sFElMqNlB7BBunOSPYnTMIphFseCLTNpXqgCYTysEFRH1oTmVJ03TXAJrgeiQGmN0LNzTShOfqgG1X3QHGU95Qg6JVEfFk0sukNb4ob3mfFED1V0IPtUSsLSVETCQ82TqFUx+6G4IlGIH0TONi4obgkMpyyZhVWoMQj1io9VOG85yYWpzUTZNQICUiwSuHJNe2wSMOo5JRMpjnXT8yKYeIKi1cdTb+J7B4uA9yzHa3tSWONDD3qEw58Tl6N2nqoHC+xDsQC+rUJcebpM9RCfU5a4eK5NgOLUSf8AyNnoZUo4gES0z1BlVHD+wQiHlttC0ZfBQsXwnFYJxeCX0hN7ECf1cwPmlLDy8GU+NR7eyj+0uo9GuHtDmkEEDTTrHmijUJsPrzveguMIk3lCqG6BQ3FK+0JrnXTXkmPVMjy+QgixunPIC88zCYPeRCRrbaLwpypdCmYtPkEb0bVhtkIhFCa5Zs4jvTajbIjhJTSLpgIBK0pHtSSAmokJz0L2q8XWS0qB4gKv4vjfY0n1LSAYkxLjorF8lZrtRVa4tpTH5iSJ718vzT/0vGbrGcHwoNTMR3tb9d7+a1fDsQ5ru6TI+CpuHtykgi49PJNdxQ03mYibGJ9UV2ePc5dY4PjMwBcLeEDxVtiWsc0wAQRBESIPNc+7Jdr89QUwwuBgmNrgGPMq/Ha/DtBZULszZDh1BI3IWNjozvPsoMFRFM1aLdKVQgDk13faPKSPJHBuqajxBv8AO4giTTrOYWmDaGgQRFjt5K5BkffwW7y/JP1Qnm6SovP1TmtkIZo4Qy5PeIKaWolAUSnu2TXJZRtQ1I3VlhqrQ27o+/FVTXXR6TZGyNJlbQJpCLAQ5UJiPUCFKK9R04QgUesnhya8bpyaWAbIouISFsp1MXTohmUrEdpaDmVnOymXEFrgbkZRaNoIcf8Ast4VX4/BteNgeeun2URr48vW7Yqo2MhvLhLp5qdw3C4eoP6t+bTuJn7nkpeNwxIgxA3iPT0UKhgGMyudUbuQ2JzbfFK6dnj8mF/yLgWNZj21KbSzvwRJ0i9+eh9Fo6/ZDDVXPc4ua5xcTfcmTtqsTS9uXZswPekmTmvvaQBp9hb3D1qr6Ti8y5wkEAiNoMkyYi+6m3+Vv7YWaqh4hwgMfNPSIHKBIk9ZU9up5Kdi6AaxsXMX5jTVVzHK5dvL8tlvBz2p4dAhNqFCLroZvPQXOUhqj12XSMEuTqZQamsJ5MBEMSVKwxkHx+iiMPNSqER5qktk4wo7qiM8KJVKnSIcy/gvFqa10Bea9AIWIZKJ7RB1JTOGtddFbM2CrsXxahSn2tVjSNRMu/xElZ/iX8Q6DB/Ta6of8G+ZN/KE9W9LmNrXYiuGtLnWAEk+CwNPtRUxFSo6mctFhaGiLvc6YJMEgWmB01WX4p23xNcw5wZTvLKYgEHZxuSNtd03sxiC0uuCHbRuLAxqdVcw1OWnprtveJO7hLQL9ZVYcJ7aJ0Ef7U6jVDmAdBM+v3CncPw2bawnTp8vvdZcTsTO49JPD+ytHJIaC7ckX9RBM9UbhtGph6/snOJY5ogHS217ja3JR6GODSGkzBty5+PMbq3ruFTKQdInn5+im7vfTTLz246vY3ErAGNd/X78lQ1H7q/xdMupkGZbBk3J6T4rOlkp4OfLt57lHJRXiEMnVaENSdZezAymU3JjY8FBo9VqSUardMhOG8XI1J4i4UeoE+mDyKsm/qqI4IlSsFFq1JFlEjOFL0wgxyQ2VwNS2PEIWN4vQZ+KtTH/AGCPqi1XXF1k+2faY0f6VJ3f/M4fl/tHJ3wVhje1OFYx7hVa57Q4tAkyQJAmIXKsU5ziXkkkkkk8z/uVrMf6rDHfYrnE3J1RMTg25L2O3XxHNDrEZb8/DePonYmrmqcspuPQBWvakxLIMKfwnEQZiwIGniRp1CbxGlmJIEEWPioWFfDvMT4WKbXuOh4OuCyOREdVpeDYppBEXj1mBEdNVg+z9TM0FxgNJA316dD81oeE4jIbmTmy28YXNlOdM7EnjYLAXNOkGNyNP3VjwzifdHeu4RpNrx4wLeagcVrNDYkQGzrEgExaLcoUXhGJBp9JkW+Kek9xtMRiyaZDXGemoFtpvefVYY9p/Zv9nVvyePmNjKvKWJcA4giDJAGumnwXPu0sF5Pnyi8WHoqxkEm+3R21Q4SEFwWc7GcTzs9m495v/rt9FqKjbJXios1dBpj3LztUhCNG8vAprSk3U6M6onsdASEJMq0iYg9q+LkvqXhrYGUuP4muu4N3iD6lVbeJvLdavK19pAv0hXlPgprcRxFPuyM1QB2ju9IbO1ng+SoGYKpRIDwWy2m4BsXa7OA6AObdDe61xk0OlVjq1Y5XOqVmtdoZF/JqouI1Ij+o57t5JMX66qfjn1GOyvcSQAWySYDrwP066BVT2Fx5+Vh7kNsSN7xkCCYF79L+KtvYizXG/uB1ufeo2FptaMx5zGwAMXPr6ehcNULmvINzPU3P0KBlR8RThhBuQB6G4PuQ8VTHtCdiWnWLyP2TDUJY1vNovroY3KHiq8OYebGzfdriEkyPOrC8Tcu9JIt5KtqiCfFTaroDes+gP1KHjqEX2+/qjS5U3hONDW5SRcxpcbz4Gy0OFxBIaSe8Ntef1lYmiYM6q9wmJaTZzjoQCADta1jF1nnj9OrXjlV2WQYJAJ3kDb0PuRuDuGSzyAOYtz1HmEPElrqdptIG5Bvf4oXBi1rQ29nXkRa8+dys9/lLR0qgy2nNzBi9jPhr6rFdqmFrhbUzJ65iQPRW9PFhriJkaC8xH0kBUvaR+Z5eDIBYP+xHLXUFVh2JOUXhGNNKqH8tfmuqcPxLarA9pBBXG31N+fxV/wBlePHD1AHE+zcYcP0/3BaZTYzx26Q5hJTCyJUmlVa9ocwhwIkEGQR0KYWXWbBEdqkeFIdTQqjUj2dsEhciP/CgXVwossVFPjGHOgeAD1zNeyDzFmqu7W4xpbWywKtHMGgXMCoIkdAYTv4jVctbDVW2LTr/AMXBw+KwnHeIuFWsJOZ3tA47TObTyV+O8L9d6QO0OJz1GuAkljJ20HxlQMO0mwb3piT6R5fVLUrTEn8LR7hb5omHcQZ5T5eCutOppKfh7AbxCZg6EAj9QP0ugV67tMxR8FWvcx18Ui1dC4EB9O47zHOHXmR5yoPFGhscw34kn781aezDHO5O73nuqzjlOYdOgFukNv6lBY3lHxdSQyBAjz05qSTmp21EEeSiYk3FogG3hojUHkW/tPwn4JL1wFhWSfvopeLZ7F7S02MR80HDVACefLTSfv7tYtIrM2zN08R8jogsrqkrcSDKJZu4HSN7a8veoGBxGXLOnvvcxaya+kC1sagumTpufDSY6pHUp3jW/Ubchy80vWaUK+uW6coJj4fBDBzNJJ1v56/VSG02ujvC+/35plajlgDx677oLaA4CCNT/pOpTF/sbJ9Wm0GxnmLWI10+CWdBuBHvsqPa87LdoTh3w4k0XHvD9JP52j4jfxhdNY8EAgggwQRoQVxIWMiFsexvaHIRRqEBjvwE6NJ/LfQH4qMp9R5Md8xunhDrGwT3FMcs2AbTNkjwlo6ooCDA/iVS/pUXDapH+Q/ZcqxzpJO5k/MrsP8AESDgxp/5G/B2hXHOIt7xgWOnu9Vp47w2wApPFpJAF/NHp1uttVFDNBZBeDMLRek59cLwxIbqPUEeCj4CsQ6A0OOgVq4z3XBgJ2IlKleDXY32rHR+IA256qDjMTOvKNOUfTRSG4aCYEGLEE5fMG49VW4kd5AxkezyVMLhm8rfL5KvaU8unUoUNXbqeiWlWLHAjVOoAObG6GcOSev7IJLxFX89oNyL2J13TKzpZaPu2iJQpFoAdEH5rww0X1b028UiRMPVjXTXrO6m4toteRGx5qHXpXMJ7HS2Jv8Adkz19AqWf97ifove2k3TaoKSkyTHPTx296DGelaYsUylQLoDQSdYAJ3AvGlyB5hK8HSQPvmgNx2Q7Sk5aFYzsx516Nd8j5LYHVcXYXNcCDBBBnqNCF1jgfEf5iiyp+a4cOThr8j5rPKMfJjrlOo/iKe5yaREolHKRJPvU6ZAdsXB2BqB2xaRvBBAPqCQuXcQonJzLTc75efwldB7WVicNUnSB7yAPisDjcblLTGoMjbn56+5XjG2CpD7+nxRc8gR4DxsSUDEEZpEQnMqx1nTorak9qWm1iptHFvglwBjpf8AdQ6bC5xnWJ8U9uZuhGkHw8N0FZtKoYu0i7pAgjYp1ZzXACo3KSe6YNvC1wolI3sthwzsjicRSa7IxrTp7R2S36rAkDrHuuptkHrzwxOJwxY7KSNr7EHdMqgDTX3c10HiP8McWYc11Mu0gudp0JZdYTiOAqUajqdVpZUYYc07fUciE5lL0v1snIFKoRopP8za1naT+6i5Cn0sOXENsCTF7BMtC13kGAcxBuZzDpGxteVLwWLMFRTw94eWS2QSCQZbbk5sg+SO7hdVgJIbl1/EP9pWwrhwM58jp8EBzBqCpHZ7hNTFVmYdgl1RwHRo1c4xsBfyXRK/8I2BxjGnL1oyQfEPA16ITbMbzXK61rWN9OatuzvZeti3DIIB0cRMkcrj1nZb/E/wnw9Onmdi6hJ/D3GsDjyEkk+MrQ8FazCUWUqQFSq4CmxgIJ/Nd52HdJcdoSuXyC5z13FNgexzKdMYVr7vcHYiqBD3NH4WM/S0nrpJ1Nsx/EzguFwtSk2izK90lwaTla28W5kmB0aup18uHpuqOOYtHfcNXPNreJsBtYLlvb7ASG13OJe4/wBSdAXXa1vRrRHkE96ZeK3K7YeR5St32Cq/0qgnR4PqAPl7lgQ8A6K37O8UNKsHT3TAeNsp38tfXmnZw2zx3HUmv1QQITiOqFXc6bREfeoWbniD2qqE0iwAuLx+XUQQdN9FzbGwd3SLC2w811XjLAaNVsC9N3hoY94HouXYqnByCNRfxj91WNa+NYYrAVKmGpVRTjI0sjUuaAIcBHOfeqGm+/P5+K6r2eIOHo9abLdYEqB2i7HNrA1aJDausaB/0PX/AGiZQ5lzqudtdv0ASveXDWeQ5eCmngeJbINF9tRE+ka+UqvfTIMEEEag2I6QqacNf/D3CU8/tqrc0OAaDeObo35DzXUv50GlUdEhoLrWdlBIcD4C/kuM9neJmkck90uBnkTby/2ui8MxzfbPbMNe0Aze7gWu+q585fblpjddNRUx8HDGe6+ROlxBb4Wn3LFfxd4PYYoAktIpv0jKZLHHcQbdcwU7/wCSacHRMkup1WOgxrlcIH3yR8ZxJlSr/LYkgU69AgusWtfLspjpYz0CnHi7VbvtxsV/BT8GGvYdJ67L3FuEDD1XUnuOdhgwJaRqC08iIPmntNNgzM5QZm+uy6OPjDK2otcPBJDtbgg6zzPNKcVUe2DUdIMQdPRANcagQP06+YWu/h3haPtv5qvdlL8NMXNSpFp/SBrJ1Tsn0XKyOmfw67MnCYcVaojFVW9AWMMGOjtPMjkr4AAaCbXNpjnGyoK/bon/APKJ2/rfLIop7d157uGpZRsczjy1n5KP/WfHJljlld1adsKjf5cl7b6UwHENzHUluhjWbrGMxxYxzWEBzh36mmVmpaDsDYk9AFJ7Q9oxihTlopZc0ie6SdxOlguddoeMmo40mWpNN4/+wjdx5choifrppjjbNVeUu1UP0c9jSMuZ0AloLQYvAjSyZxftCcRSNI0wGkyS0y6bxci3kstRxHPT3+XJWTMQCBaOlre5X6xpfz0qMRhyLiSPeEOi4BwnSRN4tvfZXuKpaHZQMJwk16jqdNzQ+CQ11g7chpjWLweSo8ctx0Dh3avDOAHepxYBwkDwc2R6wrhtRrwHNIcDuDI9xXIcXw+vhz/UpvZ/cNP8hZXPCO0dWnTytdAkm4YbnlIn7KjTPLxTvFuuPFwpkNaSXNjlE2knouY4xwL3TYgwRrEWNwu34mgHC8EHXe24K4txakGnLsCR/i4j4qcKrxtv2YaRh2CZH5TzbNj0WipGyy/Yuvmw7ebS5vzHxWmFgFN7TlDarvBVeN4JSrSajfAixHgYlTw7VK5yNpnDD8U7NvYZYBUbYSBDxA3H5vFEwVckA5hMZDzm0H75rbViInkFyF1WKhLZs4lrtwLkJ3H2jbxZ1tcHXdlbSmxcOl2k5TPkqrtjjnPxWUEB1NjWy0yM05j7iPRU1biryw03ARJ718x3jl+ygtfDpv8ANPDDXbW3+Jld7sxNQkm3eO4FhfwCAa5aO64RyhWjKjnNJpwfd5EaKpe4g99t53G/hoVcZy77CdUBGkOm/KPDmmNcRcEg8xZSGVmg/hb5gH0mwT8Jhg+2h+P7pntGFV3M+pTxiX6Zn/5H6odWnlJB2SEQmD6lU6BziOpSMpk7geKY4/fzVtg+HNfTzzHwkbdCgrdIIqAfhuf1fRSadU2T3YYAW1Q2Ah3iguKuGummDyVbQxXscQyrqGuBIHLQ+5WOb+kOoVFij3j4JJwnbq9ZwcLQQRbkQVQ4jgOHcZLAD/aS0egMKdwFjhhaObXIPTafKFLaw/YUon5XuMJ52XMO12FyVX8nd8eD9fRwPquo4lpuNgsf2ywGelnaJNOc3/A6+hg+qjFWN1We7DcQyVjSJtU0/wCY28xI9F0RzYK4vnLXAgwQQQeRFwQt3hu2QfhnAy2uBYxa9i4fGNinnj9is8edtTlM+5K5kLn+C45UbBqOeMx7rm7/APIT4K3HF6mofmHX52sVPrYzyjSY0RTff8p8JIXIWtObkRM9JWr4xx6oaZExNraQbXCy2FMu717b87QtJ008c1EjCcOdWDspa1rBmcTItpyMn0UGswhxB28k+k/UBxAgzB16JkWjkqXEnAYlzD3d9RzVo+uyqNp5G4WfCcHRcJXHZXHaVVwBm1un0hDo1yxw/tukGLd0PiE2rUzDS6f/AEzq7cxLm7mYQJXmuI0snVDMHeLpgTCUZcC4HJIBN99NOqu/5T2M5J73WRbZQsJWHswOpn4g/H0UgV9plJnluh1T5IJf7keuQbhB1TOC168taBtPvUVjWmoHE90OAiOv0BSYkGD7lJ4Lg/b4gMkATmPUN2Hkkc4dKqOEW0i3goeIxTWEAmDE/FSanILBdqsQ52IcGkw0Bvnr81MZYY7dexT9N1DrYffUGfDrI5FTqdK0qJVf3o25LGUOW9r+z5w7w5t6Ticp/Sdcp6jbmPOGUOHEYZtT9bwAP1GL+Qt0XVcTgWVWGnUAc1w0PLbz6hYzjHBq2EbFNzqtAT3DdzJvI/V5LSZ/GntuMZjqkm2jZgcvuEbh9Vxl2eCBvoQOfNOeWOmD1I69Rt5J+FpNsNBNzyuq3s7eE1lcOdle0NMa6j4Kpx3DXUnBw/DrIOym4lgzCJMAevJI+Zy/l0jZETOOlI4ffhZNaU+swtJadjCRtvA2+f0VtSELySUsoBJSJUkIBQF4CUiVqCFpGCYTzUTMMi1W3lIC0qlkRqHSFk5oSTQ6zjIA1myDQJmRIcIAjWfqiN/Epb8Q9jDksXG7gSH2iACLxrPkma04d2hfRdlquLxeSfxNIGnjNiFSNFSqXP1zOJPibqIWbb7nkpOHxpa0NAED/aV46OY66d9GXTf3Kur0YUnFC3dNwolXEkG+vIfPlyuuabYvZrXPL6KHj6eaDJOqC7FZ3lhGXWIOYGIkaAg3C897WyXHQXvt0CYUXG+H0y2XsaTsYvPjqsdWxDaTiGiRy3HgfqFadp+MlxgW2A5N5+JsqjhHDHVn6H2e5O/Qea0xn2tJOORqjiRIOu/1KfSqkai59PFaKnwii1uW/OA4z4WgFAxPBmtEtLm+cj0Kfsm6ZLGt73iPfv8AJRweavuI8MdltlO4MQVQu66jX91csrTG7g2Hwwe4DNEnXYIlTAtAzNqAiSO8xzIjnYgeqGWy2QRbUfeqC8HmUxo0hIkSpm8lC8UgKANScitumU4hOaFJCRC8Sm06moOie4IItNu/gnYmMmt9uunylQ2Vy3znVMqViQno9cle6JA1Op+SueE9nKlamHtgAkgTvG4TuA9m3VCH1QWs1A0c76BdEotAaABAAgAaABRll8ics9dNGaMi0KDi8O4iPMGbjn8/sKZh6pLZP6W+9R6tQg2/2sWSqxlG2YgBx7hcBe9gecZvd4LMdpqlSGsJIOW7Scwg6A7k6tvqtvUG/h8Vj+NUQ6tiJnkOgyt05apzlU7Y/D4EVKsF0MB77p9wPuWp4bhGsux/d8QTA/LzhWfZvBs/lg7KJqTm3BgwLH7uVD4jw9lJx9nLek2PiPIJ5XarlzpJfebTH+0PFAx+XzPyU1nD2OpMfBDntcDBt+KdFXYzDDmd9+qW0odYiADHw8fBVvEOFtqXFnRr9ean4ikABrp8V5ii2yqYzE4Z9M3EcjsfvkkbW5/BbStSB1Eg7G4VFxvhlNgDmgiZtt6bLbHyb4qpltTPcChlPa2xPUfP6L1RnwWyjE+nG6Qj780rfmEARyJTdZexLIJHVMpt+HzhSD6XzTnVS0g8v2R6DQBbwUbEOt5/RIIq23Z/gtNjWve0GpE3vHlpKyGCYDUYDoXN+K6W0WRnUZ0aiy9lYU6sCDbyUDBtk7qcSstM3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104" name="Picture 8" descr="http://religions.unian.net/photos/2013_11/1384973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" y="2370596"/>
            <a:ext cx="3124091" cy="445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 8"/>
          <p:cNvSpPr/>
          <p:nvPr/>
        </p:nvSpPr>
        <p:spPr>
          <a:xfrm>
            <a:off x="155575" y="7937"/>
            <a:ext cx="51403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 6-й </a:t>
            </a:r>
            <a:r>
              <a:rPr lang="ru-RU" dirty="0" err="1" smtClean="0"/>
              <a:t>годині</a:t>
            </a:r>
            <a:r>
              <a:rPr lang="ru-RU" dirty="0" smtClean="0"/>
              <a:t> 35 </a:t>
            </a:r>
            <a:r>
              <a:rPr lang="ru-RU" dirty="0" err="1" smtClean="0"/>
              <a:t>хвилин</a:t>
            </a:r>
            <a:r>
              <a:rPr lang="ru-RU" dirty="0" smtClean="0"/>
              <a:t> </a:t>
            </a:r>
            <a:r>
              <a:rPr lang="ru-RU" dirty="0" err="1" smtClean="0"/>
              <a:t>вечора</a:t>
            </a:r>
            <a:r>
              <a:rPr lang="ru-RU" dirty="0" smtClean="0"/>
              <a:t> 31 </a:t>
            </a:r>
            <a:r>
              <a:rPr lang="ru-RU" dirty="0" err="1" smtClean="0"/>
              <a:t>жовтня</a:t>
            </a:r>
            <a:r>
              <a:rPr lang="ru-RU" dirty="0" smtClean="0"/>
              <a:t> </a:t>
            </a:r>
            <a:r>
              <a:rPr lang="ru-RU" dirty="0" err="1" smtClean="0"/>
              <a:t>поїзд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прямував</a:t>
            </a:r>
            <a:r>
              <a:rPr lang="ru-RU" dirty="0" smtClean="0"/>
              <a:t> у Ростов-на-Дону, </a:t>
            </a:r>
            <a:r>
              <a:rPr lang="ru-RU" dirty="0" err="1" smtClean="0"/>
              <a:t>прибув</a:t>
            </a:r>
            <a:r>
              <a:rPr lang="ru-RU" dirty="0" smtClean="0"/>
              <a:t> на </a:t>
            </a:r>
            <a:r>
              <a:rPr lang="ru-RU" dirty="0" err="1" smtClean="0"/>
              <a:t>станцію</a:t>
            </a:r>
            <a:r>
              <a:rPr lang="ru-RU" dirty="0" smtClean="0"/>
              <a:t> </a:t>
            </a:r>
            <a:r>
              <a:rPr lang="ru-RU" dirty="0" err="1" smtClean="0"/>
              <a:t>Астапово</a:t>
            </a:r>
            <a:r>
              <a:rPr lang="ru-RU" dirty="0" smtClean="0"/>
              <a:t> </a:t>
            </a:r>
            <a:r>
              <a:rPr lang="ru-RU" dirty="0" err="1" smtClean="0"/>
              <a:t>Рязансько-Уральської</a:t>
            </a:r>
            <a:r>
              <a:rPr lang="ru-RU" dirty="0" smtClean="0"/>
              <a:t> </a:t>
            </a:r>
            <a:r>
              <a:rPr lang="ru-RU" dirty="0" err="1" smtClean="0"/>
              <a:t>залізниці</a:t>
            </a:r>
            <a:r>
              <a:rPr lang="ru-RU" dirty="0" smtClean="0"/>
              <a:t>. Толстой, у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піднялася</a:t>
            </a:r>
            <a:r>
              <a:rPr lang="ru-RU" dirty="0" smtClean="0"/>
              <a:t> температура,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вимушений</a:t>
            </a:r>
            <a:r>
              <a:rPr lang="ru-RU" dirty="0" smtClean="0"/>
              <a:t> </a:t>
            </a:r>
            <a:r>
              <a:rPr lang="ru-RU" dirty="0" err="1" smtClean="0"/>
              <a:t>зупинитися</a:t>
            </a:r>
            <a:r>
              <a:rPr lang="ru-RU" dirty="0" smtClean="0"/>
              <a:t> в </a:t>
            </a:r>
            <a:r>
              <a:rPr lang="ru-RU" dirty="0" err="1" smtClean="0"/>
              <a:t>будиночку</a:t>
            </a:r>
            <a:r>
              <a:rPr lang="ru-RU" dirty="0" smtClean="0"/>
              <a:t> начальника </a:t>
            </a:r>
            <a:r>
              <a:rPr lang="ru-RU" dirty="0" err="1" smtClean="0"/>
              <a:t>станції</a:t>
            </a:r>
            <a:r>
              <a:rPr lang="ru-RU" dirty="0" smtClean="0"/>
              <a:t>. </a:t>
            </a:r>
            <a:r>
              <a:rPr lang="ru-RU" dirty="0" err="1" smtClean="0"/>
              <a:t>Лікарі</a:t>
            </a:r>
            <a:r>
              <a:rPr lang="ru-RU" dirty="0" smtClean="0"/>
              <a:t> </a:t>
            </a:r>
            <a:r>
              <a:rPr lang="ru-RU" dirty="0" err="1" smtClean="0"/>
              <a:t>визначили</a:t>
            </a:r>
            <a:r>
              <a:rPr lang="ru-RU" dirty="0" smtClean="0"/>
              <a:t> </a:t>
            </a:r>
            <a:r>
              <a:rPr lang="ru-RU" dirty="0" err="1" smtClean="0"/>
              <a:t>запалення</a:t>
            </a:r>
            <a:r>
              <a:rPr lang="ru-RU" dirty="0" smtClean="0"/>
              <a:t> </a:t>
            </a:r>
            <a:r>
              <a:rPr lang="ru-RU" dirty="0" err="1" smtClean="0"/>
              <a:t>легень</a:t>
            </a:r>
            <a:r>
              <a:rPr lang="ru-RU" dirty="0" smtClean="0"/>
              <a:t>. О 6.05 7 (20) листопада 1910 Толстой помер.</a:t>
            </a:r>
            <a:endParaRPr lang="uk-UA" dirty="0"/>
          </a:p>
        </p:txBody>
      </p:sp>
      <p:pic>
        <p:nvPicPr>
          <p:cNvPr id="4106" name="Picture 10" descr="https://encrypted-tbn3.gstatic.com/images?q=tbn:ANd9GcRRNRCNI1vq7yp2TcLgRq18uZK0mgTUqIcILwc85AnCpAq6-n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0869"/>
            <a:ext cx="2921885" cy="379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tolstoy.ru/images/news/krekshin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3859286"/>
            <a:ext cx="4039304" cy="303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37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51520" y="188640"/>
            <a:ext cx="4032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10 (23) листопада 1910 року </a:t>
            </a:r>
            <a:r>
              <a:rPr lang="ru-RU" sz="2400" dirty="0" err="1" smtClean="0"/>
              <a:t>письменника</a:t>
            </a:r>
            <a:r>
              <a:rPr lang="ru-RU" sz="2400" dirty="0" smtClean="0"/>
              <a:t> </a:t>
            </a:r>
            <a:r>
              <a:rPr lang="ru-RU" sz="2400" dirty="0" err="1" smtClean="0"/>
              <a:t>поховали</a:t>
            </a:r>
            <a:r>
              <a:rPr lang="ru-RU" sz="2400" dirty="0" smtClean="0"/>
              <a:t> в </a:t>
            </a:r>
            <a:r>
              <a:rPr lang="ru-RU" sz="2400" dirty="0" err="1" smtClean="0"/>
              <a:t>Ясній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Поляні</a:t>
            </a:r>
            <a:r>
              <a:rPr lang="ru-RU" sz="2400" dirty="0" smtClean="0"/>
              <a:t>, </a:t>
            </a:r>
            <a:r>
              <a:rPr lang="ru-RU" sz="2400" dirty="0" err="1" smtClean="0"/>
              <a:t>скраю</a:t>
            </a:r>
            <a:r>
              <a:rPr lang="ru-RU" sz="2400" dirty="0" smtClean="0"/>
              <a:t> </a:t>
            </a:r>
            <a:r>
              <a:rPr lang="ru-RU" sz="2400" dirty="0" err="1" smtClean="0"/>
              <a:t>лісового</a:t>
            </a:r>
            <a:r>
              <a:rPr lang="ru-RU" sz="2400" dirty="0" smtClean="0"/>
              <a:t> яру, де в </a:t>
            </a:r>
            <a:r>
              <a:rPr lang="ru-RU" sz="2400" dirty="0" err="1" smtClean="0"/>
              <a:t>дитинстві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разом </a:t>
            </a:r>
            <a:r>
              <a:rPr lang="ru-RU" sz="2400" dirty="0" err="1" smtClean="0"/>
              <a:t>із</a:t>
            </a:r>
            <a:r>
              <a:rPr lang="ru-RU" sz="2400" dirty="0" smtClean="0"/>
              <a:t> братом </a:t>
            </a:r>
            <a:r>
              <a:rPr lang="ru-RU" sz="2400" dirty="0" err="1" smtClean="0"/>
              <a:t>шукав</a:t>
            </a:r>
            <a:r>
              <a:rPr lang="ru-RU" sz="2400" dirty="0" smtClean="0"/>
              <a:t> «</a:t>
            </a:r>
            <a:r>
              <a:rPr lang="ru-RU" sz="2400" dirty="0" err="1" smtClean="0"/>
              <a:t>зелену</a:t>
            </a:r>
            <a:r>
              <a:rPr lang="ru-RU" sz="2400" dirty="0" smtClean="0"/>
              <a:t> </a:t>
            </a:r>
            <a:r>
              <a:rPr lang="ru-RU" sz="2400" dirty="0" err="1" smtClean="0"/>
              <a:t>паличку</a:t>
            </a:r>
            <a:r>
              <a:rPr lang="ru-RU" sz="2400" dirty="0" smtClean="0"/>
              <a:t>», яка </a:t>
            </a:r>
            <a:r>
              <a:rPr lang="ru-RU" sz="2400" dirty="0" err="1" smtClean="0"/>
              <a:t>зберігала</a:t>
            </a:r>
            <a:r>
              <a:rPr lang="ru-RU" sz="2400" dirty="0" smtClean="0"/>
              <a:t> «секрет» </a:t>
            </a:r>
            <a:r>
              <a:rPr lang="ru-RU" sz="2400" dirty="0" err="1" smtClean="0"/>
              <a:t>ощасливлення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всіх</a:t>
            </a:r>
            <a:r>
              <a:rPr lang="ru-RU" sz="2400" dirty="0" smtClean="0"/>
              <a:t> людей.</a:t>
            </a:r>
            <a:endParaRPr lang="ru-RU" sz="2400" dirty="0"/>
          </a:p>
        </p:txBody>
      </p:sp>
      <p:pic>
        <p:nvPicPr>
          <p:cNvPr id="5" name="Picture 12" descr="http://www.pravda-tv.ru/wp-content/uploads/2013/01/0_8386b_e60cb4d9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177" y="67590"/>
            <a:ext cx="4892727" cy="285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74" y="3628644"/>
            <a:ext cx="3257306" cy="322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s://encrypted-tbn0.gstatic.com/images?q=tbn:ANd9GcTNu_Y1plU1KV9PRSIwaecBUhijpdCktlq7CVae3ttKNkpOdGe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809" y="3284984"/>
            <a:ext cx="3734036" cy="299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22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ишукана">
  <a:themeElements>
    <a:clrScheme name="Вишукана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Вишукана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ишукана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187</TotalTime>
  <Words>165</Words>
  <Application>Microsoft Office PowerPoint</Application>
  <PresentationFormat>Екран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7" baseType="lpstr">
      <vt:lpstr>Вишукана</vt:lpstr>
      <vt:lpstr>ТВОРЧА ПРЕЗЕНТАЦІЯ на тему: «Лев Толстой – біографія і творчість»</vt:lpstr>
      <vt:lpstr>Презентація PowerPoint</vt:lpstr>
      <vt:lpstr>Батьки Письменника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ТВОРЧА ПРЕЗЕНТАЦІЯ на тему: «Лев Толстой – біографія і творчість»</dc:title>
  <dc:creator>dana</dc:creator>
  <cp:lastModifiedBy>dana</cp:lastModifiedBy>
  <cp:revision>10</cp:revision>
  <dcterms:created xsi:type="dcterms:W3CDTF">2014-01-20T17:07:00Z</dcterms:created>
  <dcterms:modified xsi:type="dcterms:W3CDTF">2014-01-22T15:45:48Z</dcterms:modified>
</cp:coreProperties>
</file>