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1" r:id="rId4"/>
    <p:sldId id="258" r:id="rId5"/>
    <p:sldId id="259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0" r:id="rId14"/>
    <p:sldId id="279" r:id="rId15"/>
    <p:sldId id="281" r:id="rId16"/>
    <p:sldId id="282" r:id="rId17"/>
    <p:sldId id="283" r:id="rId18"/>
    <p:sldId id="284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776288"/>
            <a:ext cx="8423944" cy="2220664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6">
                    <a:lumMod val="90000"/>
                    <a:lumOff val="10000"/>
                  </a:schemeClr>
                </a:solidFill>
              </a:rPr>
              <a:t>Жизнь Михаила Афанасьевича Булгакова</a:t>
            </a:r>
            <a:endParaRPr lang="uk-UA" sz="480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8062912" cy="1752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Некоторые интересные факты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9538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ru-RU" dirty="0"/>
              <a:t>В 1930 году работал в качестве режиссёра в Центральном театре рабочей молодёжи (ТРАМ). С 1930 по 1936 год — во МХАТе в качестве режиссёра-ассистента. В 1932 году на сцене МХАТ состоялась постановка спектакля «Мёртвые души» Николая Гоголя по инсценировке Булгакова. В 1934 году Булгакову было дважды отказано в выезде за границу, а в июне он был принят в Союз советских писателей. В 1935 году Булгаков выступил на сцене МХАТ как актёр — в роли Судьи в спектакле «</a:t>
            </a:r>
            <a:r>
              <a:rPr lang="ru-RU" dirty="0" err="1"/>
              <a:t>Пиквикский</a:t>
            </a:r>
            <a:r>
              <a:rPr lang="ru-RU" dirty="0"/>
              <a:t> клуб» по Диккенсу. Опыт работы во МХАТ отразился в произведении Булгакова «Записки покойника» («Театральный роман»), материалом для образов которого стали многие сотрудники театра.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37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ru-RU" dirty="0"/>
              <a:t>В 1939 году М. А. Булгаков работал над либретто «Рашель», а также над пьесой об И. Сталине («</a:t>
            </a:r>
            <a:r>
              <a:rPr lang="ru-RU" dirty="0" err="1"/>
              <a:t>Батум</a:t>
            </a:r>
            <a:r>
              <a:rPr lang="ru-RU" dirty="0"/>
              <a:t>»). Пьеса уже готовилась к постановке, а Булгаков с женой и коллегами выехал в Грузию для работы над спектаклем, когда пришла телеграмма об отмене спектакля: Сталин счёл неуместной постановку пьесы о себе. С этого момента (по воспоминаниям Е. С. Булгаковой, В. </a:t>
            </a:r>
            <a:r>
              <a:rPr lang="ru-RU" dirty="0" err="1"/>
              <a:t>Виленкина</a:t>
            </a:r>
            <a:r>
              <a:rPr lang="ru-RU" dirty="0"/>
              <a:t> и др.) здоровье М. Булгакова стало резко ухудшаться, он стал терять зрение. Врачи диагностировали у Булгакова гипертонический нефросклероз </a:t>
            </a:r>
            <a:r>
              <a:rPr lang="ru-RU" dirty="0" smtClean="0"/>
              <a:t>— </a:t>
            </a:r>
            <a:r>
              <a:rPr lang="ru-RU" dirty="0"/>
              <a:t>наследственную болезнь почек. Булгаков продолжал употреблять морфий, прописанный ему в 1924 году, с целью снятия болевых симптомов.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499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ru-RU" dirty="0"/>
              <a:t>В этот же период писатель начал диктовать жене последний вариант романа «Мастер и Маргарита».</a:t>
            </a:r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r>
              <a:rPr lang="ru-RU" dirty="0"/>
              <a:t>До войны в двух советских театрах шли спектакли по пьесе М. А. Булгакова «Дон Кихот».</a:t>
            </a:r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r>
              <a:rPr lang="ru-RU" dirty="0"/>
              <a:t>С февраля 1940 года друзья и родные постоянно дежурили у постели М. Булгакова. 10 марта 1940 года Михаил Афанасьевич Булгаков скончался. 11 марта состоялась гражданская панихида в здании Союза Советских писателей.</a:t>
            </a:r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r>
              <a:rPr lang="ru-RU" dirty="0"/>
              <a:t>Перед панихидой московский скульптор С. Д. Меркуров снял с лица М. Булгакова посмертную маску</a:t>
            </a:r>
            <a:r>
              <a:rPr lang="ru-RU" dirty="0" smtClean="0"/>
              <a:t>.</a:t>
            </a:r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r>
              <a:rPr lang="ru-RU" dirty="0"/>
              <a:t>М. Булгаков был похоронен на Новодевичьем кладбище. На его могиле по ходатайству его вдовы Е. С. Булгаковой был установлен камень, прозванный «голгофой», который ранее лежал на могиле Н. В. Гоголя</a:t>
            </a:r>
          </a:p>
          <a:p>
            <a:pPr marL="64008" indent="0">
              <a:buNone/>
            </a:pP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59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Семья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ru-RU" dirty="0" smtClean="0"/>
              <a:t>Родители</a:t>
            </a:r>
          </a:p>
          <a:p>
            <a:r>
              <a:rPr lang="ru-RU" dirty="0" smtClean="0"/>
              <a:t>Отец </a:t>
            </a:r>
            <a:r>
              <a:rPr lang="ru-RU" dirty="0"/>
              <a:t>— Афанасий Иванович Булгаков (1859—1907) — русский богослов и историк церкви.</a:t>
            </a:r>
          </a:p>
          <a:p>
            <a:r>
              <a:rPr lang="ru-RU" dirty="0"/>
              <a:t>Мать — Булгакова Варвара Михайловна (1869—1922) — в девичестве — Покровская</a:t>
            </a:r>
            <a:r>
              <a:rPr lang="ru-RU" dirty="0" smtClean="0"/>
              <a:t>.</a:t>
            </a:r>
          </a:p>
          <a:p>
            <a:pPr marL="64008" indent="0">
              <a:buNone/>
            </a:pPr>
            <a:r>
              <a:rPr lang="uk-UA" dirty="0" err="1"/>
              <a:t>Братья</a:t>
            </a:r>
            <a:r>
              <a:rPr lang="uk-UA" dirty="0"/>
              <a:t> и </a:t>
            </a:r>
            <a:r>
              <a:rPr lang="uk-UA" dirty="0" err="1" smtClean="0"/>
              <a:t>сестры</a:t>
            </a:r>
            <a:endParaRPr lang="uk-UA" dirty="0" smtClean="0"/>
          </a:p>
          <a:p>
            <a:r>
              <a:rPr lang="ru-RU" dirty="0"/>
              <a:t>Булгакова Вера Афанасьевна (1892—1972) — сестра Булгакова, в замужестве Давыдова.</a:t>
            </a:r>
          </a:p>
          <a:p>
            <a:r>
              <a:rPr lang="ru-RU" dirty="0"/>
              <a:t>Булгакова Надежда Афанасьевна (1893—1971) — сестра, в замужестве Земская.</a:t>
            </a:r>
          </a:p>
          <a:p>
            <a:r>
              <a:rPr lang="ru-RU" dirty="0"/>
              <a:t>Булгакова Варвара Афанасьевна (1895—1956) — сестра, прототип персонажа Елена Турбина-</a:t>
            </a:r>
            <a:r>
              <a:rPr lang="ru-RU" dirty="0" err="1"/>
              <a:t>Тальберг</a:t>
            </a:r>
            <a:r>
              <a:rPr lang="ru-RU" dirty="0"/>
              <a:t> в романе «Белая гвардия».</a:t>
            </a:r>
          </a:p>
          <a:p>
            <a:r>
              <a:rPr lang="ru-RU" dirty="0"/>
              <a:t>Булгаков Николай Афанасьевич (1898—1966) — брат, русский учёный, биолог, бактериолог, доктор философии.</a:t>
            </a:r>
          </a:p>
          <a:p>
            <a:r>
              <a:rPr lang="ru-RU" dirty="0"/>
              <a:t>Булгаков Иван Афанасьевич (1900—1969) — брат, музыкант-балалаечник, с 1921 года в эмиграции, сначала в Варне, потом в Париже.</a:t>
            </a:r>
          </a:p>
          <a:p>
            <a:r>
              <a:rPr lang="ru-RU" dirty="0"/>
              <a:t>Булгакова Елена Афанасьевна (1902—1954) — сестра, прототип «синеглазки» в повести В. Катаева «Алмазный мой венец</a:t>
            </a:r>
            <a:r>
              <a:rPr lang="ru-RU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6602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Семья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ru-RU" dirty="0" smtClean="0"/>
              <a:t>Жёны</a:t>
            </a:r>
          </a:p>
          <a:p>
            <a:r>
              <a:rPr lang="ru-RU" dirty="0"/>
              <a:t>1913—1924: Лаппа, Татьяна Николаевна (1892—1982) — первая жена, основной прототип персонажа Анны Кирилловны в рассказе «Морфий».</a:t>
            </a:r>
          </a:p>
          <a:p>
            <a:r>
              <a:rPr lang="ru-RU" dirty="0"/>
              <a:t>1925—1931: </a:t>
            </a:r>
            <a:r>
              <a:rPr lang="ru-RU" dirty="0" err="1"/>
              <a:t>Белозёрская</a:t>
            </a:r>
            <a:r>
              <a:rPr lang="ru-RU" dirty="0"/>
              <a:t>, Любовь Евгеньевна (1895—1987) — вторая жена.</a:t>
            </a:r>
          </a:p>
          <a:p>
            <a:r>
              <a:rPr lang="ru-RU" dirty="0"/>
              <a:t>с 1932: Шиловская, Елена Сергеевна (1893—1970) — третья жена, хранительница литературного наследия. Основной прототип персонажа Маргариты в романе «Мастер и Маргарита».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342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Фотоистория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76382"/>
            <a:ext cx="7859216" cy="78161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ru-RU" dirty="0" smtClean="0"/>
          </a:p>
        </p:txBody>
      </p:sp>
      <p:pic>
        <p:nvPicPr>
          <p:cNvPr id="5122" name="Picture 2" descr="C:\Users\ALLA\Desktop\masha\презента\2\84043727_75570957_7643640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51875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70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Фотоистория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76382"/>
            <a:ext cx="7859216" cy="78161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ru-RU" dirty="0" smtClean="0"/>
          </a:p>
        </p:txBody>
      </p:sp>
      <p:pic>
        <p:nvPicPr>
          <p:cNvPr id="4098" name="Picture 2" descr="C:\Users\ALLA\Desktop\masha\презента\2\142842-i_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80727"/>
            <a:ext cx="5688632" cy="583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36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Фотоистория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76382"/>
            <a:ext cx="7859216" cy="78161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ru-RU" dirty="0" smtClean="0"/>
          </a:p>
        </p:txBody>
      </p:sp>
      <p:pic>
        <p:nvPicPr>
          <p:cNvPr id="6146" name="Picture 2" descr="C:\Users\ALLA\Desktop\masha\презента\2\0_290cb_85dd267c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3" y="1092777"/>
            <a:ext cx="7620000" cy="557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1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Фотоистория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76382"/>
            <a:ext cx="7859216" cy="78161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ru-RU" dirty="0" smtClean="0"/>
          </a:p>
        </p:txBody>
      </p:sp>
      <p:pic>
        <p:nvPicPr>
          <p:cNvPr id="7170" name="Picture 2" descr="C:\Users\ALLA\Desktop\masha\презента\2\7929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47727"/>
            <a:ext cx="6768752" cy="483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6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Вот и все …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81936"/>
            <a:ext cx="8686800" cy="57606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ru-RU" dirty="0" smtClean="0"/>
          </a:p>
        </p:txBody>
      </p:sp>
      <p:pic>
        <p:nvPicPr>
          <p:cNvPr id="8194" name="Picture 2" descr="C:\Users\ALLA\Desktop\masha\презента\2\800px-Bulgakow_Gr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1412776"/>
            <a:ext cx="6492213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Кто такой Булгаков?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4330824" cy="5400600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ru-RU" dirty="0"/>
              <a:t> </a:t>
            </a:r>
            <a:r>
              <a:rPr lang="vi-VN" dirty="0"/>
              <a:t>Михаи́л Афана́сьевич Булга́ков</a:t>
            </a:r>
            <a:r>
              <a:rPr lang="ru-RU" dirty="0" smtClean="0"/>
              <a:t> </a:t>
            </a:r>
            <a:r>
              <a:rPr lang="ru-RU" dirty="0"/>
              <a:t>— русский писатель, драматург, театральный режиссёр и актёр. Автор повестей и рассказов, множества фельетонов, пьес, инсценировок, киносценариев, оперных либретто.</a:t>
            </a:r>
            <a:endParaRPr lang="uk-UA" dirty="0"/>
          </a:p>
        </p:txBody>
      </p:sp>
      <p:pic>
        <p:nvPicPr>
          <p:cNvPr id="2050" name="Picture 2" descr="C:\Users\ALLA\Desktop\masha\презента\2\bulgak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239505"/>
            <a:ext cx="429438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46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1800200"/>
          </a:xfrm>
        </p:spPr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ru-RU" dirty="0"/>
              <a:t>Михаил Булгаков родился 3 (15) мая 1891 года в семье доцента (с 1902 года — профессора) Киевской духовной академии Афанасия Ивановича Булгакова (1859—1907) и его жены Варвары Михайловны (в девичестве — Покровской) (1869—1922) на Воздвиженской улице, </a:t>
            </a:r>
            <a:r>
              <a:rPr lang="ru-RU" dirty="0" smtClean="0"/>
              <a:t>28 </a:t>
            </a:r>
            <a:r>
              <a:rPr lang="ru-RU" dirty="0"/>
              <a:t>в </a:t>
            </a:r>
            <a:r>
              <a:rPr lang="ru-RU" dirty="0" smtClean="0"/>
              <a:t>Киеве. Кроме Михаила в семье было еще шестеро детей.</a:t>
            </a:r>
            <a:endParaRPr lang="uk-UA" dirty="0"/>
          </a:p>
        </p:txBody>
      </p:sp>
      <p:pic>
        <p:nvPicPr>
          <p:cNvPr id="3074" name="Picture 2" descr="C:\Users\ALLA\Desktop\masha\презента\2\2_1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08292"/>
            <a:ext cx="5832648" cy="376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2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544616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ru-RU" sz="2400" dirty="0"/>
              <a:t>В 1909 году Михаил Булгаков окончил Первую киевскую гимназию и поступил на медицинский факультет Киевского университета. Выбор профессии врача объяснялся тем, что оба брата матери, Николай и Михаил Покровские, были врачами, один — в Москве, другой — в Варшаве. Булгаков в университете учился 7 лет — имея освобождение по состоянию здоровья (почечная недостаточность) подавал рапорт для службы врачом на флоте и после отказа медицинской комиссии попросил послать его добровольцем Красного Креста в госпиталь. 31 октября 1916 года — получил диплом об утверждении «в степени лекаря с отличием со всеми правами и преимуществами, законами Российской Империи сей степени присвоенными»</a:t>
            </a:r>
            <a:endParaRPr lang="uk-UA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02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После начала Первой мировой войны М. Булгаков несколько месяцев работал врачом в прифронтовой зоне. Затем он был направлен на работу в село Никольское[5] Смоленской губернии, после чего работал врачом в Вязьме.</a:t>
            </a:r>
          </a:p>
          <a:p>
            <a:pPr marL="64008" indent="0">
              <a:buNone/>
            </a:pPr>
            <a:endParaRPr lang="ru-RU" dirty="0"/>
          </a:p>
          <a:p>
            <a:r>
              <a:rPr lang="ru-RU" dirty="0"/>
              <a:t>С 1917 года М. А. Булгаков стал употреблять морфий, сначала с целью облегчить аллергические реакции на антидифтерийный препарат, который принял, опасаясь дифтерии после проведённой операции. Затем приём морфия стал регулярным.</a:t>
            </a:r>
          </a:p>
          <a:p>
            <a:pPr marL="64008" indent="0">
              <a:buNone/>
            </a:pPr>
            <a:endParaRPr lang="ru-RU" dirty="0"/>
          </a:p>
          <a:p>
            <a:r>
              <a:rPr lang="ru-RU" dirty="0"/>
              <a:t>В декабре 1917 года М. А. Булгаков впервые приехал в Москву. Он остановился у дяди, известного московского врача-гинеколога Н. М. Покровского, ставшего прототипом профессора Преображенского из повести «Собачье сердце».</a:t>
            </a:r>
          </a:p>
          <a:p>
            <a:pPr marL="64008" indent="0">
              <a:buNone/>
            </a:pPr>
            <a:endParaRPr lang="ru-RU" dirty="0"/>
          </a:p>
          <a:p>
            <a:r>
              <a:rPr lang="ru-RU" dirty="0"/>
              <a:t>Весной 1918 года М. А. Булгаков возвратился в Киев, где начал частную практику как врач-венеролог — в это время он перестал употреблять морфий.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02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Во время Гражданской войны, в феврале 1919 года, М. Булгаков был мобилизован как военный врач в армию Украинской Народной </a:t>
            </a:r>
            <a:r>
              <a:rPr lang="ru-RU" dirty="0" err="1"/>
              <a:t>РеспубликиЗатем</a:t>
            </a:r>
            <a:r>
              <a:rPr lang="ru-RU" dirty="0"/>
              <a:t>, судя по его воспоминаниям, он был мобилизован в белые Вооружённые силы Юга России и был назначен военным врачом 3-го Терского казачьего полка. В том же году успел поработать врачом Красного креста, а затем — снова в белых Вооружённых Силах Юга России</a:t>
            </a:r>
            <a:r>
              <a:rPr lang="ru-RU" dirty="0" smtClean="0"/>
              <a:t>.</a:t>
            </a:r>
          </a:p>
          <a:p>
            <a:r>
              <a:rPr lang="ru-RU" dirty="0"/>
              <a:t>В конце сентября 1921 года М. А. Булгаков переехал в Москву и начал сотрудничать как фельетонист со столичными газетами («Гудок», «Рабочий») и журналами («Медицинский работник», «Россия», «Возрождение», «Красный журнал для всех»). В это же время он опубликовал некоторые свои произведения в газете «Накануне», выпускавшейся в Берлине. С 1922 по 1926 год в газете «Гудок» было напечатано более 120 репортажей, очерков и фельетонов М. Булгакова</a:t>
            </a:r>
            <a:r>
              <a:rPr lang="ru-RU" dirty="0" smtClean="0"/>
              <a:t>.</a:t>
            </a:r>
          </a:p>
          <a:p>
            <a:pPr marL="64008" indent="0">
              <a:buNone/>
            </a:pP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64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1923 году Булгаков вступил во Всероссийский Союз писателей. В 1924 году он познакомился с недавно вернувшейся из-за границы Любовью Евгеньевной Белозерской (1898—1987), которая в 1925 году стала его </a:t>
            </a:r>
            <a:r>
              <a:rPr lang="ru-RU" dirty="0" smtClean="0"/>
              <a:t> второй женой.</a:t>
            </a:r>
          </a:p>
          <a:p>
            <a:r>
              <a:rPr lang="ru-RU" dirty="0"/>
              <a:t>С октября 1926 года во МХАТе с большим успехом шла пьеса «Дни </a:t>
            </a:r>
            <a:r>
              <a:rPr lang="ru-RU" dirty="0" err="1"/>
              <a:t>Турбиных</a:t>
            </a:r>
            <a:r>
              <a:rPr lang="ru-RU" dirty="0"/>
              <a:t>». Её постановка была разрешена только на год, но позже несколько раз продлевалась. Пьеса приглянулась самому И. Сталину, который смотрел её более 14 </a:t>
            </a:r>
            <a:r>
              <a:rPr lang="ru-RU" dirty="0" smtClean="0"/>
              <a:t>раз.</a:t>
            </a:r>
          </a:p>
          <a:p>
            <a:r>
              <a:rPr lang="ru-RU" dirty="0"/>
              <a:t>В конце октября 1926 года в Театре им. Вахтангова с большим успехом прошла премьера спектакля по пьесе М. А. Булгакова «Зойкина квартира».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26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1928 году М. А. Булгаков ездил с женой на Кавказ, где они посетили Тифлис, </a:t>
            </a:r>
            <a:r>
              <a:rPr lang="ru-RU" dirty="0" err="1"/>
              <a:t>Батум</a:t>
            </a:r>
            <a:r>
              <a:rPr lang="ru-RU" dirty="0"/>
              <a:t>, Зелёный Мыс, Владикавказ, Гудермес. В Москве в этом году прошла премьера пьесы «Багровый остров». У М. А. Булгакова возник замысел романа, позднее названного «Мастер и Маргарита». Писатель также начал работу над пьесой о Мольере («Кабала святош</a:t>
            </a:r>
            <a:r>
              <a:rPr lang="ru-RU" dirty="0" smtClean="0"/>
              <a:t>»).</a:t>
            </a:r>
          </a:p>
          <a:p>
            <a:r>
              <a:rPr lang="ru-RU" dirty="0"/>
              <a:t>В 1929 году Булгаков познакомился с Еленой Сергеевной Шиловской, которая стала его третьей, последней женой в 1932 году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69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ru-RU" dirty="0"/>
              <a:t>К 1930 году произведения Булгакова перестали печатать, его пьесы изымались из репертуара театров. Были запрещены к постановке пьесы «Бег», «Зойкина квартира», «Багровый остров», спектакль «Дни </a:t>
            </a:r>
            <a:r>
              <a:rPr lang="ru-RU" dirty="0" err="1"/>
              <a:t>Турбиных</a:t>
            </a:r>
            <a:r>
              <a:rPr lang="ru-RU" dirty="0"/>
              <a:t>» снят с репертуара. В 1930 году Булгаков писал брату Николаю в Париж о неблагоприятной для себя литературно-театральной ситуации и тяжёлом материальном положении. Тогда же он написал письмо Правительству СССР, датированное 28 марта 1930 года, с просьбой определить его судьбу — либо дать право эмигрировать, либо предоставить возможность работать во МХАТе. 18 апреля 1930 года Булгакову позвонил И. Сталин, который порекомендовал драматургу обратиться с просьбой зачислить его во МХАТ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71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Жизненный путь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43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">
      <a:dk1>
        <a:sysClr val="windowText" lastClr="000000"/>
      </a:dk1>
      <a:lt1>
        <a:srgbClr val="F2F2F2"/>
      </a:lt1>
      <a:dk2>
        <a:srgbClr val="1D1D1D"/>
      </a:dk2>
      <a:lt2>
        <a:srgbClr val="7F7F7F"/>
      </a:lt2>
      <a:accent1>
        <a:srgbClr val="4B7B8A"/>
      </a:accent1>
      <a:accent2>
        <a:srgbClr val="4B7B8A"/>
      </a:accent2>
      <a:accent3>
        <a:srgbClr val="0C0C0C"/>
      </a:accent3>
      <a:accent4>
        <a:srgbClr val="BAB8C8"/>
      </a:accent4>
      <a:accent5>
        <a:srgbClr val="7810A7"/>
      </a:accent5>
      <a:accent6>
        <a:srgbClr val="002060"/>
      </a:accent6>
      <a:hlink>
        <a:srgbClr val="3F3F3F"/>
      </a:hlink>
      <a:folHlink>
        <a:srgbClr val="7F7F7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1387</Words>
  <Application>Microsoft Office PowerPoint</Application>
  <PresentationFormat>Экран (4:3)</PresentationFormat>
  <Paragraphs>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Жизнь Михаила Афанасьевича Булгакова</vt:lpstr>
      <vt:lpstr>Кто такой Булгаков?</vt:lpstr>
      <vt:lpstr>Жизненный путь</vt:lpstr>
      <vt:lpstr>Жизненный путь</vt:lpstr>
      <vt:lpstr>Жизненный путь</vt:lpstr>
      <vt:lpstr>Жизненный путь</vt:lpstr>
      <vt:lpstr>Жизненный путь</vt:lpstr>
      <vt:lpstr>Жизненный путь</vt:lpstr>
      <vt:lpstr>Жизненный путь</vt:lpstr>
      <vt:lpstr>Жизненный путь</vt:lpstr>
      <vt:lpstr>Жизненный путь</vt:lpstr>
      <vt:lpstr>Жизненный путь</vt:lpstr>
      <vt:lpstr>Семья</vt:lpstr>
      <vt:lpstr>Семья</vt:lpstr>
      <vt:lpstr>Фотоистория</vt:lpstr>
      <vt:lpstr>Фотоистория</vt:lpstr>
      <vt:lpstr>Фотоистория</vt:lpstr>
      <vt:lpstr>Фотоистория</vt:lpstr>
      <vt:lpstr>Вот и все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 и творчество Михаила Афанасьевича Булгакова</dc:title>
  <dc:creator>spike</dc:creator>
  <cp:lastModifiedBy>ALLA</cp:lastModifiedBy>
  <cp:revision>4</cp:revision>
  <dcterms:created xsi:type="dcterms:W3CDTF">2014-12-18T08:44:02Z</dcterms:created>
  <dcterms:modified xsi:type="dcterms:W3CDTF">2014-12-18T09:56:48Z</dcterms:modified>
</cp:coreProperties>
</file>