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4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1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1B40-AE24-42F3-8473-91B58FEFC3B9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61D7-F28B-42D1-9688-63CBC806F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1B40-AE24-42F3-8473-91B58FEFC3B9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61D7-F28B-42D1-9688-63CBC806F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1B40-AE24-42F3-8473-91B58FEFC3B9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61D7-F28B-42D1-9688-63CBC806F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1B40-AE24-42F3-8473-91B58FEFC3B9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61D7-F28B-42D1-9688-63CBC806F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114800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1B40-AE24-42F3-8473-91B58FEFC3B9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61D7-F28B-42D1-9688-63CBC806F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1B40-AE24-42F3-8473-91B58FEFC3B9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61D7-F28B-42D1-9688-63CBC806F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1B40-AE24-42F3-8473-91B58FEFC3B9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61D7-F28B-42D1-9688-63CBC806F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1B40-AE24-42F3-8473-91B58FEFC3B9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61D7-F28B-42D1-9688-63CBC806F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1B40-AE24-42F3-8473-91B58FEFC3B9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61D7-F28B-42D1-9688-63CBC806F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1B40-AE24-42F3-8473-91B58FEFC3B9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61D7-F28B-42D1-9688-63CBC806F5D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1B40-AE24-42F3-8473-91B58FEFC3B9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EE61D7-F28B-42D1-9688-63CBC806F5D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8EE61D7-F28B-42D1-9688-63CBC806F5D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2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F141B40-AE24-42F3-8473-91B58FEFC3B9}" type="datetimeFigureOut">
              <a:rPr lang="ru-RU" smtClean="0"/>
              <a:t>16.03.2013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3714750"/>
            <a:ext cx="7924800" cy="1221583"/>
          </a:xfrm>
        </p:spPr>
        <p:txBody>
          <a:bodyPr/>
          <a:lstStyle/>
          <a:p>
            <a:pPr algn="r"/>
            <a:r>
              <a:rPr lang="en-US" sz="8800" dirty="0" smtClean="0"/>
              <a:t>The Irish People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11566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Introduction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en-US" sz="4000" dirty="0" smtClean="0"/>
              <a:t>The </a:t>
            </a:r>
            <a:r>
              <a:rPr lang="en-US" sz="4000" dirty="0"/>
              <a:t>Irish people </a:t>
            </a:r>
            <a:r>
              <a:rPr lang="en-US" sz="4000" dirty="0" smtClean="0"/>
              <a:t>are </a:t>
            </a:r>
            <a:r>
              <a:rPr lang="en-US" sz="4000" dirty="0"/>
              <a:t>an ethnic group who originate in Ireland, an island in northwestern Europe. Ireland has been populated for around 9,000 </a:t>
            </a:r>
            <a:r>
              <a:rPr lang="en-US" sz="4000" dirty="0" smtClean="0"/>
              <a:t>years.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608526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Shamrocks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50" y="1152525"/>
            <a:ext cx="3441700" cy="3441700"/>
          </a:xfrm>
        </p:spPr>
      </p:pic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en-US" dirty="0" smtClean="0"/>
              <a:t>The Irish national holiday – St. Patrick’s Day. This man has a hat with an Irish symbol – shamrocks.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30054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Friendship in Ireland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200150"/>
            <a:ext cx="3124200" cy="3394710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en-US" sz="3200" dirty="0" smtClean="0"/>
              <a:t>This people can demonstrate us well that Irish are very friendly nation.</a:t>
            </a:r>
            <a:endParaRPr lang="ru-RU" sz="32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76349"/>
            <a:ext cx="4419600" cy="3310681"/>
          </a:xfrm>
        </p:spPr>
      </p:pic>
    </p:spTree>
    <p:extLst>
      <p:ext uri="{BB962C8B-B14F-4D97-AF65-F5344CB8AC3E}">
        <p14:creationId xmlns:p14="http://schemas.microsoft.com/office/powerpoint/2010/main" val="6693575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The Leprechaun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23950"/>
            <a:ext cx="3911600" cy="3810000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en-US" dirty="0"/>
              <a:t>A leprechaun </a:t>
            </a:r>
            <a:r>
              <a:rPr lang="en-US" dirty="0" smtClean="0"/>
              <a:t>is </a:t>
            </a:r>
            <a:r>
              <a:rPr lang="en-US" dirty="0"/>
              <a:t>a type of fairy in Irish folklore, usually taking the form of an old </a:t>
            </a:r>
            <a:r>
              <a:rPr lang="en-US" dirty="0" smtClean="0"/>
              <a:t>man </a:t>
            </a:r>
            <a:r>
              <a:rPr lang="en-US" dirty="0"/>
              <a:t>in a </a:t>
            </a:r>
            <a:r>
              <a:rPr lang="en-US" dirty="0" smtClean="0"/>
              <a:t>green coat.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65447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sz="8000" dirty="0" smtClean="0"/>
              <a:t>The end! </a:t>
            </a:r>
            <a:r>
              <a:rPr lang="en-US" sz="8000" dirty="0" smtClean="0">
                <a:sym typeface="Wingdings" pitchFamily="2" charset="2"/>
              </a:rPr>
              <a:t>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9682470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38</TotalTime>
  <Words>100</Words>
  <Application>Microsoft Office PowerPoint</Application>
  <PresentationFormat>Экран (16:9)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Соседство</vt:lpstr>
      <vt:lpstr>The Irish People</vt:lpstr>
      <vt:lpstr>Introduction</vt:lpstr>
      <vt:lpstr>Shamrocks</vt:lpstr>
      <vt:lpstr>Friendship in Ireland</vt:lpstr>
      <vt:lpstr>The Leprechaun</vt:lpstr>
      <vt:lpstr>The end! </vt:lpstr>
    </vt:vector>
  </TitlesOfParts>
  <Company>UPML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Irish People</dc:title>
  <dc:creator>Roman</dc:creator>
  <cp:lastModifiedBy>Roman</cp:lastModifiedBy>
  <cp:revision>17</cp:revision>
  <dcterms:created xsi:type="dcterms:W3CDTF">2013-03-16T07:17:20Z</dcterms:created>
  <dcterms:modified xsi:type="dcterms:W3CDTF">2013-03-16T08:34:52Z</dcterms:modified>
</cp:coreProperties>
</file>