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-99392"/>
            <a:ext cx="8305800" cy="1981200"/>
          </a:xfrm>
        </p:spPr>
        <p:txBody>
          <a:bodyPr/>
          <a:lstStyle/>
          <a:p>
            <a:r>
              <a:rPr lang="uk-UA" dirty="0" err="1" smtClean="0">
                <a:ln w="3200">
                  <a:solidFill>
                    <a:schemeClr val="bg2">
                      <a:lumMod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uk-UA" dirty="0" smtClean="0">
                <a:ln w="3200">
                  <a:solidFill>
                    <a:schemeClr val="bg2">
                      <a:lumMod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</a:rPr>
              <a:t> Сі – «Осінь у долині річки»</a:t>
            </a:r>
            <a:endParaRPr lang="ru-RU" dirty="0">
              <a:ln w="3200">
                <a:solidFill>
                  <a:schemeClr val="bg2">
                    <a:lumMod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4" y="2204864"/>
            <a:ext cx="6278327" cy="41044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4516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336" y="0"/>
            <a:ext cx="8229600" cy="1219200"/>
          </a:xfrm>
        </p:spPr>
        <p:txBody>
          <a:bodyPr/>
          <a:lstStyle/>
          <a:p>
            <a:r>
              <a:rPr lang="uk-UA" dirty="0" smtClean="0">
                <a:ln w="3200">
                  <a:solidFill>
                    <a:schemeClr val="bg2">
                      <a:lumMod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</a:rPr>
              <a:t>Відомості про автора</a:t>
            </a:r>
            <a:endParaRPr lang="ru-RU" dirty="0">
              <a:ln w="3200">
                <a:solidFill>
                  <a:schemeClr val="bg2">
                    <a:lumMod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124744"/>
            <a:ext cx="8064896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(1023-1085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) —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найбільш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значний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китайський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 художник 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часів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династії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Північна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Сун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Народився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повіті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Веньсянь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сучасна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провінція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Хенань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Про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батьків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немає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відомостей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Спочатку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навчався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живопису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відомого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на той час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майстра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Чена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Згодом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зумів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перевершити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останнього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Він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переїздить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столиці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Кайфен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де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починає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свою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кар'єру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імператора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 Жень-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цзуна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було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зараховано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імператорської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Академії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живопису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розписував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храми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зали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палацові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ширми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Ці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розписи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представляли собою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перехід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між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станковим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монументальним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малярством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виконувалися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підрамнику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столі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поверхні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ширми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вони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наближалися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до монументального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живопису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по масштабу (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панелі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ширм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перевищували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зріст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людини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) і декоративно-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прикладної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функції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Збереглися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відомості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про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розпис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1068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центральної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частини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тристулкової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ширми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для палацу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Сяодянь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зображенням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композицій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на тему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імператорських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діянь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На честь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здачі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сином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Си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іспиту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вчену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ступінь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1080-х роках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розписав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стіни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храму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Конфуція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чотирма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монументальними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за форматом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величними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задумом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пейзажними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композиціями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У 1078–1085 роках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він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для одного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столичних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святилищ створив 12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монументальних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пейзажів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заввишки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близько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7 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353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49336" y="0"/>
            <a:ext cx="8229600" cy="1219200"/>
          </a:xfrm>
        </p:spPr>
        <p:txBody>
          <a:bodyPr/>
          <a:lstStyle/>
          <a:p>
            <a:r>
              <a:rPr lang="uk-UA" dirty="0" smtClean="0">
                <a:ln w="3200">
                  <a:solidFill>
                    <a:schemeClr val="bg2">
                      <a:lumMod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</a:rPr>
              <a:t>Ознаки творчості автора</a:t>
            </a:r>
            <a:endParaRPr lang="ru-RU" dirty="0">
              <a:ln w="3200">
                <a:solidFill>
                  <a:schemeClr val="bg2">
                    <a:lumMod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340768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Він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широко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використовував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діагональну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композицію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стилізував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образи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кострубатих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» дерев, але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більш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усвідомлено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ніж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попередники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вводить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поєднання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високої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середньої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близької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перспективи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передає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погляди з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різних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точок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зору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Вперше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творча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самобутність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чітко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проявляється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картині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Рання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весна»,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інша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назва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«Початок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весни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в горах».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простежується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нове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ставлення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до простору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важливі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композиційно-стилістичні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новації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Композиція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побудована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повторенні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поступовому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наростанні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форм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каменів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Порожній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простір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залишений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праворуч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ліворуч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дозволяє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художнику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здійснити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прорив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далечінь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»,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щоб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ще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сильніше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підкреслити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потенційну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динамічність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статичних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кам'яних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форм.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сміливо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зіставляє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великі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фрагменти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зображення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забарвлені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світлі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темні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тони,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разом з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напруженістю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форм,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створює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очевидний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драматичний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ефект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Залишаючись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панорамно-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монументальним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суті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гірський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ландшафт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творчості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знаходить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тільки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видимість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руху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мінливості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а й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відчутне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емоційне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звучання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469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7140" y="260648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Свідченням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подальших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творчіх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пошуків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виступає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сувій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Осінь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долині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ріки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»,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визнаний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кращим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твором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цього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художника.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Простір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має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чітко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окреслених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меж: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форми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ніби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виникають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з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небуття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пропадають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наміченою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тушшю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лінією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горизонту.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Окремі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добре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прописані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камені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дерева,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видозмінюючись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наростаючи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збільшуючись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розмірах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Передній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план,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утворений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окремими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нагромадженнями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брил,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стовбурами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сосен,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заростями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чагарнику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зображений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самого краю свитка, не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передбачає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якогось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вільного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простору.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Середній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план практично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відсутній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центрі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тому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нього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активно «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всовуються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»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наростаючі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гірські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форми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але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присутній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лівій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частині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де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йому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відведено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майже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весь фон. В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результаті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простір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середнього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плану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виявляється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максимально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розкритим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вшир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вглиб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за законами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зворотної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перспективи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Динамічність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ритмів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підкреслюється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мінливістю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атмосферного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середовища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в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якій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марево,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переходить в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серпанок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раптово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розсіюється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над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річкою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149080"/>
            <a:ext cx="3672408" cy="24008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819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9548" y="260648"/>
            <a:ext cx="70567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Під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ударами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пензля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художника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народжується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образ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мінливої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різноманітної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неспокійної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природи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Як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відновлюючи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пам'яті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свою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подорож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ставить 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ряд за рядом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ланцюги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гір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сосни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хатини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потонули 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хвилях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туману. Тиша і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спокій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огортають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природу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немов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основа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музичного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епічного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звучання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картини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то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м'якої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повітряної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то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лягаючої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шовк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важкими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сильними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штрихами.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Ці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нюанси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так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продумані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своєму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різноманітті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глядач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сприймає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чорний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колір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туші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багату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барвисту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гаму реального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світу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Він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відчуває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вологість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осіннього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повітря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 теплоту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приглушених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осінніх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фарб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Сам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писав про свою картину: «</a:t>
            </a:r>
            <a:r>
              <a:rPr lang="ru-RU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Бачене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проходить 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грудях так,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очі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бачать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шовку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руки не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відчувають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кисті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туші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громади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каменів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котяться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лавиною,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таємниче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безмежне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- на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моїй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картині</a:t>
            </a:r>
            <a:r>
              <a:rPr lang="ru-RU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! 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943624"/>
            <a:ext cx="3528392" cy="23066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88213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38212"/>
            <a:ext cx="7620000" cy="498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090612"/>
            <a:ext cx="7620000" cy="498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9167" y="1268760"/>
            <a:ext cx="7620000" cy="498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571" y="476672"/>
            <a:ext cx="7620000" cy="498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4664" y="2348880"/>
            <a:ext cx="7620000" cy="498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-4419872"/>
            <a:ext cx="7620000" cy="498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3942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6">
      <a:dk1>
        <a:sysClr val="windowText" lastClr="000000"/>
      </a:dk1>
      <a:lt1>
        <a:sysClr val="window" lastClr="FFFFFF"/>
      </a:lt1>
      <a:dk2>
        <a:srgbClr val="FFC30B"/>
      </a:dk2>
      <a:lt2>
        <a:srgbClr val="EAEBDE"/>
      </a:lt2>
      <a:accent1>
        <a:srgbClr val="BF9000"/>
      </a:accent1>
      <a:accent2>
        <a:srgbClr val="BF9000"/>
      </a:accent2>
      <a:accent3>
        <a:srgbClr val="A8CDD7"/>
      </a:accent3>
      <a:accent4>
        <a:srgbClr val="C0BEAF"/>
      </a:accent4>
      <a:accent5>
        <a:srgbClr val="FFC000"/>
      </a:accent5>
      <a:accent6>
        <a:srgbClr val="E8B7B7"/>
      </a:accent6>
      <a:hlink>
        <a:srgbClr val="DB5353"/>
      </a:hlink>
      <a:folHlink>
        <a:srgbClr val="90363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</TotalTime>
  <Words>469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Го Сі – «Осінь у долині річки»</vt:lpstr>
      <vt:lpstr>Відомості про автора</vt:lpstr>
      <vt:lpstr>Ознаки творчості автора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 Сі – «Осінь у долині річки»</dc:title>
  <dc:creator>Admin</dc:creator>
  <cp:lastModifiedBy>Admin</cp:lastModifiedBy>
  <cp:revision>6</cp:revision>
  <dcterms:created xsi:type="dcterms:W3CDTF">2014-12-04T18:33:05Z</dcterms:created>
  <dcterms:modified xsi:type="dcterms:W3CDTF">2014-12-04T19:08:40Z</dcterms:modified>
</cp:coreProperties>
</file>