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F07733-AC3F-45C5-B4DC-BB1DB31FA15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3FA966-037B-46AF-856E-62C12984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2;&#1085;&#1080;&#1084;&#1077;\&#1095;&#1072;&#1088;&#1072;%20&#1093;&#1088;&#1072;&#1085;&#1080;&#1090;&#1077;&#1083;&#1080;\Japanese%20Tea%20Ceremony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286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Ясунар</a:t>
            </a:r>
            <a:r>
              <a:rPr lang="uk-UA" sz="5400" dirty="0" smtClean="0"/>
              <a:t>і</a:t>
            </a:r>
            <a:r>
              <a:rPr lang="ru-RU" sz="5400" dirty="0" smtClean="0"/>
              <a:t> Кавабата</a:t>
            </a:r>
            <a:endParaRPr lang="ru-RU" sz="5400" dirty="0"/>
          </a:p>
        </p:txBody>
      </p:sp>
      <p:pic>
        <p:nvPicPr>
          <p:cNvPr id="4" name="Рисунок 3" descr="i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357562"/>
            <a:ext cx="554538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14818"/>
            <a:ext cx="471490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Центральними темами роману є чайна церемонія та безнадійне кохання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573054_97904237_3858680_5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91440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mmmm2nzw-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00042"/>
            <a:ext cx="6929486" cy="4753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apanese Tea Ceremon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7301-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357430"/>
            <a:ext cx="30003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 smtClean="0"/>
              <a:t>Дякую </a:t>
            </a:r>
            <a:r>
              <a:rPr lang="uk-UA" sz="5400" i="1" smtClean="0"/>
              <a:t>за увагу!</a:t>
            </a:r>
            <a:endParaRPr lang="ru-RU" sz="5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3429024" cy="4857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928670"/>
            <a:ext cx="4143404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i="1" u="sng" dirty="0" smtClean="0">
                <a:solidFill>
                  <a:srgbClr val="FF0000"/>
                </a:solidFill>
              </a:rPr>
              <a:t>11 червня 1889</a:t>
            </a:r>
          </a:p>
          <a:p>
            <a:r>
              <a:rPr lang="uk-UA" sz="3200" i="1" u="sng" dirty="0" err="1" smtClean="0">
                <a:solidFill>
                  <a:srgbClr val="FF0000"/>
                </a:solidFill>
              </a:rPr>
              <a:t>м.Осака</a:t>
            </a:r>
            <a:r>
              <a:rPr lang="uk-UA" sz="3200" i="1" u="sng" dirty="0" smtClean="0">
                <a:solidFill>
                  <a:srgbClr val="FF0000"/>
                </a:solidFill>
              </a:rPr>
              <a:t> --</a:t>
            </a:r>
          </a:p>
          <a:p>
            <a:r>
              <a:rPr lang="uk-UA" sz="3200" i="1" u="sng" dirty="0" smtClean="0">
                <a:solidFill>
                  <a:srgbClr val="FF0000"/>
                </a:solidFill>
              </a:rPr>
              <a:t>16 квітня 1972</a:t>
            </a:r>
          </a:p>
          <a:p>
            <a:r>
              <a:rPr lang="uk-UA" sz="3200" i="1" u="sng" dirty="0" err="1" smtClean="0">
                <a:solidFill>
                  <a:srgbClr val="FF0000"/>
                </a:solidFill>
              </a:rPr>
              <a:t>м.Камакура</a:t>
            </a:r>
            <a:endParaRPr lang="uk-UA" sz="3200" i="1" u="sng" dirty="0" smtClean="0">
              <a:solidFill>
                <a:srgbClr val="FF0000"/>
              </a:solidFill>
            </a:endParaRPr>
          </a:p>
          <a:p>
            <a:r>
              <a:rPr lang="uk-UA" sz="2400" b="1" dirty="0" smtClean="0">
                <a:solidFill>
                  <a:srgbClr val="FF0000"/>
                </a:solidFill>
              </a:rPr>
              <a:t>Рід діяльності</a:t>
            </a:r>
            <a:r>
              <a:rPr lang="uk-UA" sz="2400" dirty="0" smtClean="0">
                <a:solidFill>
                  <a:srgbClr val="FF0000"/>
                </a:solidFill>
              </a:rPr>
              <a:t>: прозаїк, журналіст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Жанр</a:t>
            </a:r>
            <a:r>
              <a:rPr lang="uk-UA" sz="2400" dirty="0" smtClean="0">
                <a:solidFill>
                  <a:srgbClr val="FF0000"/>
                </a:solidFill>
              </a:rPr>
              <a:t>: роман, оповідання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Премії</a:t>
            </a:r>
            <a:r>
              <a:rPr lang="uk-UA" sz="2400" dirty="0" smtClean="0">
                <a:solidFill>
                  <a:srgbClr val="FF0000"/>
                </a:solidFill>
              </a:rPr>
              <a:t>: Нобелівська премія з літератури (1968 р)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s016-mulberry_st-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23f155aef12d4a152dc5b65a79152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571900" cy="5400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3786214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Переїзд до Токіо після закінчення школи одразу у 1917 з метою вступити до Токійського університету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135b5c806b709ca77283454b1_pre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4" y="357166"/>
            <a:ext cx="428628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1931 р.</a:t>
            </a:r>
          </a:p>
          <a:p>
            <a:pPr algn="ctr"/>
            <a:r>
              <a:rPr lang="uk-UA" sz="2800" b="1" dirty="0" err="1" smtClean="0"/>
              <a:t>Кавабата</a:t>
            </a:r>
            <a:r>
              <a:rPr lang="uk-UA" sz="2800" b="1" dirty="0" smtClean="0"/>
              <a:t> одружується.</a:t>
            </a:r>
          </a:p>
          <a:p>
            <a:pPr algn="ctr"/>
            <a:r>
              <a:rPr lang="uk-UA" sz="2800" b="1" dirty="0" smtClean="0"/>
              <a:t>1934 р </a:t>
            </a:r>
          </a:p>
          <a:p>
            <a:pPr algn="ctr"/>
            <a:r>
              <a:rPr lang="uk-UA" sz="2800" b="1" dirty="0" smtClean="0"/>
              <a:t>Переїзд до </a:t>
            </a:r>
            <a:r>
              <a:rPr lang="uk-UA" sz="2800" b="1" dirty="0" err="1" smtClean="0"/>
              <a:t>м.Камакури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137391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357430"/>
            <a:ext cx="2828925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umie ken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714356"/>
            <a:ext cx="4148883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571480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Ймовірна причина смерті – самогубство,..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643446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…проблеми зі здоров'ям чи шок від смерті друга, </a:t>
            </a:r>
            <a:r>
              <a:rPr lang="uk-UA" sz="2800" i="1" dirty="0" err="1" smtClean="0"/>
              <a:t>Місіми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Юкіо</a:t>
            </a:r>
            <a:r>
              <a:rPr lang="uk-UA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ereya-sumi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072362" cy="25237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"</a:t>
            </a:r>
            <a:r>
              <a:rPr lang="ru-RU" sz="2800" dirty="0">
                <a:solidFill>
                  <a:srgbClr val="C00000"/>
                </a:solidFill>
              </a:rPr>
              <a:t>Яка б не </a:t>
            </a:r>
            <a:r>
              <a:rPr lang="ru-RU" sz="2800" dirty="0" err="1">
                <a:solidFill>
                  <a:srgbClr val="C00000"/>
                </a:solidFill>
              </a:rPr>
              <a:t>була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ступінь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відчуженості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людини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від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світу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самогубство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може</a:t>
            </a:r>
            <a:r>
              <a:rPr lang="ru-RU" sz="2800" dirty="0">
                <a:solidFill>
                  <a:srgbClr val="C00000"/>
                </a:solidFill>
              </a:rPr>
              <a:t> бути формою протесту. </a:t>
            </a:r>
            <a:r>
              <a:rPr lang="ru-RU" sz="2800" dirty="0" err="1">
                <a:solidFill>
                  <a:srgbClr val="C00000"/>
                </a:solidFill>
              </a:rPr>
              <a:t>Якою</a:t>
            </a:r>
            <a:r>
              <a:rPr lang="ru-RU" sz="2800" dirty="0">
                <a:solidFill>
                  <a:srgbClr val="C00000"/>
                </a:solidFill>
              </a:rPr>
              <a:t> б </a:t>
            </a:r>
            <a:r>
              <a:rPr lang="ru-RU" sz="2800" dirty="0" err="1" smtClean="0">
                <a:solidFill>
                  <a:srgbClr val="C00000"/>
                </a:solidFill>
              </a:rPr>
              <a:t>ідеальною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не </a:t>
            </a:r>
            <a:r>
              <a:rPr lang="ru-RU" sz="2800" dirty="0" err="1">
                <a:solidFill>
                  <a:srgbClr val="C00000"/>
                </a:solidFill>
              </a:rPr>
              <a:t>була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людина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якщо</a:t>
            </a:r>
            <a:r>
              <a:rPr lang="ru-RU" sz="2800" dirty="0">
                <a:solidFill>
                  <a:srgbClr val="C00000"/>
                </a:solidFill>
              </a:rPr>
              <a:t> вона </a:t>
            </a:r>
            <a:r>
              <a:rPr lang="ru-RU" sz="2800" dirty="0" err="1">
                <a:solidFill>
                  <a:srgbClr val="C00000"/>
                </a:solidFill>
              </a:rPr>
              <a:t>робить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самогубство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їй</a:t>
            </a:r>
            <a:r>
              <a:rPr lang="ru-RU" sz="2800" dirty="0">
                <a:solidFill>
                  <a:srgbClr val="C00000"/>
                </a:solidFill>
              </a:rPr>
              <a:t> далеко до </a:t>
            </a:r>
            <a:r>
              <a:rPr lang="ru-RU" sz="2800" dirty="0" err="1">
                <a:solidFill>
                  <a:srgbClr val="C00000"/>
                </a:solidFill>
              </a:rPr>
              <a:t>святості</a:t>
            </a:r>
            <a:r>
              <a:rPr lang="ru-RU" sz="2800" dirty="0">
                <a:solidFill>
                  <a:srgbClr val="C00000"/>
                </a:solidFill>
              </a:rPr>
              <a:t>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Kawabata_uk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38576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000108"/>
            <a:ext cx="35004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Творчість письменника</a:t>
            </a:r>
            <a:endParaRPr lang="ru-RU" sz="4000" dirty="0"/>
          </a:p>
        </p:txBody>
      </p:sp>
      <p:pic>
        <p:nvPicPr>
          <p:cNvPr id="4" name="Рисунок 3" descr="baa9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3500462" cy="313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900974_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8580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0"/>
            <a:ext cx="32147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928670"/>
            <a:ext cx="400052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Wide Latin" pitchFamily="18" charset="0"/>
              </a:rPr>
              <a:t>千羽鶴</a:t>
            </a:r>
          </a:p>
          <a:p>
            <a:pPr algn="ctr"/>
            <a:r>
              <a:rPr lang="ko-KR" altLang="en-US" sz="4400" dirty="0" smtClean="0">
                <a:latin typeface="Wide Latin" pitchFamily="18" charset="0"/>
              </a:rPr>
              <a:t> </a:t>
            </a:r>
            <a:r>
              <a:rPr lang="en-US" altLang="ko-KR" sz="4400" dirty="0" smtClean="0">
                <a:latin typeface="Wide Latin" pitchFamily="18" charset="0"/>
              </a:rPr>
              <a:t>(</a:t>
            </a:r>
            <a:r>
              <a:rPr lang="ko-KR" altLang="en-US" sz="4400" dirty="0" smtClean="0">
                <a:latin typeface="Wide Latin" pitchFamily="18" charset="0"/>
              </a:rPr>
              <a:t>小説</a:t>
            </a:r>
            <a:r>
              <a:rPr lang="en-US" altLang="ko-KR" sz="4400" dirty="0" smtClean="0">
                <a:latin typeface="Wide Latin" pitchFamily="18" charset="0"/>
              </a:rPr>
              <a:t>)</a:t>
            </a:r>
            <a:endParaRPr lang="ru-RU" altLang="ko-KR" sz="4400" dirty="0" smtClean="0">
              <a:latin typeface="Wide Latin" pitchFamily="18" charset="0"/>
            </a:endParaRP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uk-UA" sz="4400" dirty="0" err="1" smtClean="0">
                <a:latin typeface="Arial" pitchFamily="34" charset="0"/>
                <a:cs typeface="Arial" pitchFamily="34" charset="0"/>
              </a:rPr>
              <a:t>Сенбадзуру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]</a:t>
            </a:r>
            <a:endParaRPr lang="uk-UA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400" dirty="0" smtClean="0">
                <a:latin typeface="Arial" pitchFamily="34" charset="0"/>
                <a:cs typeface="Arial" pitchFamily="34" charset="0"/>
              </a:rPr>
              <a:t>роман</a:t>
            </a:r>
          </a:p>
          <a:p>
            <a:pPr algn="ctr"/>
            <a:r>
              <a:rPr lang="uk-UA" sz="4400" i="1" dirty="0" err="1" smtClean="0">
                <a:latin typeface="Arial" pitchFamily="34" charset="0"/>
                <a:cs typeface="Arial" pitchFamily="34" charset="0"/>
              </a:rPr>
              <a:t>“Тисяча</a:t>
            </a:r>
            <a:r>
              <a:rPr lang="uk-UA" sz="4400" i="1" dirty="0" smtClean="0">
                <a:latin typeface="Arial" pitchFamily="34" charset="0"/>
                <a:cs typeface="Arial" pitchFamily="34" charset="0"/>
              </a:rPr>
              <a:t> паперових </a:t>
            </a:r>
            <a:r>
              <a:rPr lang="uk-UA" sz="4400" i="1" dirty="0" err="1" smtClean="0">
                <a:latin typeface="Arial" pitchFamily="34" charset="0"/>
                <a:cs typeface="Arial" pitchFamily="34" charset="0"/>
              </a:rPr>
              <a:t>журавликів”</a:t>
            </a:r>
            <a:endParaRPr lang="ru-RU" sz="4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</TotalTime>
  <Words>143</Words>
  <Application>Microsoft Office PowerPoint</Application>
  <PresentationFormat>Экран (4:3)</PresentationFormat>
  <Paragraphs>24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Ясунарі Кавабата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Ясунарі Кавабата</dc:title>
  <dc:creator>Кёя Хибари</dc:creator>
  <cp:lastModifiedBy>Кёя Хибари</cp:lastModifiedBy>
  <cp:revision>12</cp:revision>
  <dcterms:created xsi:type="dcterms:W3CDTF">2014-04-02T17:32:35Z</dcterms:created>
  <dcterms:modified xsi:type="dcterms:W3CDTF">2014-04-02T19:31:11Z</dcterms:modified>
</cp:coreProperties>
</file>