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426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oleznov.ru/img/kamyu-chu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090" cy="694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7772400" cy="1470025"/>
          </a:xfrm>
        </p:spPr>
        <p:txBody>
          <a:bodyPr>
            <a:no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  <a:latin typeface="1Isadora M Bold" pitchFamily="18" charset="0"/>
              </a:rPr>
              <a:t>Чума</a:t>
            </a:r>
            <a:endParaRPr lang="ru-RU" sz="13800" b="1" dirty="0">
              <a:solidFill>
                <a:schemeClr val="bg1"/>
              </a:solidFill>
              <a:latin typeface="1Isadora M Bol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869160"/>
            <a:ext cx="6400800" cy="17526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1Isadora M Bold" pitchFamily="18" charset="0"/>
              </a:rPr>
              <a:t>Альбер Камю</a:t>
            </a:r>
            <a:endParaRPr lang="ru-RU" sz="5400" dirty="0">
              <a:solidFill>
                <a:schemeClr val="bg1"/>
              </a:solidFill>
              <a:latin typeface="1Isadora M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193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ultprivet.ru/wp-content/uploads/2013/09/%D0%A7%D1%83%D0%BC%D0%B0-%D0%B2-%D0%9D%D0%B5%D0%B0%D0%BF%D0%BE%D0%BB%D0%B5-1665-%D0%B3%D0%BE%D0%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1623097"/>
            <a:ext cx="6606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err="1">
                <a:solidFill>
                  <a:schemeClr val="bg1"/>
                </a:solidFill>
                <a:latin typeface="1Isadora M Bold" pitchFamily="18" charset="0"/>
              </a:rPr>
              <a:t>Це</a:t>
            </a:r>
            <a:r>
              <a:rPr lang="ru-RU" sz="4800" dirty="0">
                <a:solidFill>
                  <a:schemeClr val="bg1"/>
                </a:solidFill>
                <a:latin typeface="1Isadora M Bold" pitchFamily="18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1Isadora M Bold" pitchFamily="18" charset="0"/>
              </a:rPr>
              <a:t>сталося</a:t>
            </a:r>
            <a:r>
              <a:rPr lang="ru-RU" sz="4800" dirty="0">
                <a:solidFill>
                  <a:schemeClr val="bg1"/>
                </a:solidFill>
                <a:latin typeface="1Isadora M Bold" pitchFamily="18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1Isadora M Bold" pitchFamily="18" charset="0"/>
              </a:rPr>
              <a:t>після</a:t>
            </a:r>
            <a:r>
              <a:rPr lang="ru-RU" sz="4800" dirty="0">
                <a:solidFill>
                  <a:schemeClr val="bg1"/>
                </a:solidFill>
                <a:latin typeface="1Isadora M Bold" pitchFamily="18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1Isadora M Bold" pitchFamily="18" charset="0"/>
              </a:rPr>
              <a:t>Другої</a:t>
            </a:r>
            <a:r>
              <a:rPr lang="ru-RU" sz="4800" dirty="0">
                <a:solidFill>
                  <a:schemeClr val="bg1"/>
                </a:solidFill>
                <a:latin typeface="1Isadora M Bold" pitchFamily="18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1Isadora M Bold" pitchFamily="18" charset="0"/>
              </a:rPr>
              <a:t>світової</a:t>
            </a:r>
            <a:r>
              <a:rPr lang="ru-RU" sz="4800" dirty="0">
                <a:solidFill>
                  <a:schemeClr val="bg1"/>
                </a:solidFill>
                <a:latin typeface="1Isadora M Bold" pitchFamily="18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1Isadora M Bold" pitchFamily="18" charset="0"/>
              </a:rPr>
              <a:t>війни</a:t>
            </a:r>
            <a:r>
              <a:rPr lang="ru-RU" sz="4800" dirty="0">
                <a:solidFill>
                  <a:schemeClr val="bg1"/>
                </a:solidFill>
                <a:latin typeface="1Isadora M Bold" pitchFamily="18" charset="0"/>
              </a:rPr>
              <a:t> у </a:t>
            </a:r>
            <a:r>
              <a:rPr lang="ru-RU" sz="4800" dirty="0" err="1">
                <a:solidFill>
                  <a:schemeClr val="bg1"/>
                </a:solidFill>
                <a:latin typeface="1Isadora M Bold" pitchFamily="18" charset="0"/>
              </a:rPr>
              <a:t>невеличкому</a:t>
            </a:r>
            <a:r>
              <a:rPr lang="ru-RU" sz="4800" dirty="0">
                <a:solidFill>
                  <a:schemeClr val="bg1"/>
                </a:solidFill>
                <a:latin typeface="1Isadora M Bold" pitchFamily="18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1Isadora M Bold" pitchFamily="18" charset="0"/>
              </a:rPr>
              <a:t>приморському</a:t>
            </a:r>
            <a:r>
              <a:rPr lang="ru-RU" sz="4800" dirty="0">
                <a:solidFill>
                  <a:schemeClr val="bg1"/>
                </a:solidFill>
                <a:latin typeface="1Isadora M Bold" pitchFamily="18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1Isadora M Bold" pitchFamily="18" charset="0"/>
              </a:rPr>
              <a:t>місті</a:t>
            </a:r>
            <a:r>
              <a:rPr lang="ru-RU" sz="4800" dirty="0">
                <a:solidFill>
                  <a:schemeClr val="bg1"/>
                </a:solidFill>
                <a:latin typeface="1Isadora M Bold" pitchFamily="18" charset="0"/>
              </a:rPr>
              <a:t> </a:t>
            </a:r>
            <a:r>
              <a:rPr lang="ru-RU" sz="4800" dirty="0" err="1" smtClean="0">
                <a:solidFill>
                  <a:schemeClr val="bg1"/>
                </a:solidFill>
                <a:latin typeface="1Isadora M Bold" pitchFamily="18" charset="0"/>
              </a:rPr>
              <a:t>Орані</a:t>
            </a:r>
            <a:r>
              <a:rPr lang="ru-RU" sz="4800" dirty="0" smtClean="0">
                <a:solidFill>
                  <a:schemeClr val="bg1"/>
                </a:solidFill>
                <a:latin typeface="1Isadora M Bold" pitchFamily="18" charset="0"/>
              </a:rPr>
              <a:t>…</a:t>
            </a:r>
            <a:r>
              <a:rPr lang="ru-RU" sz="4800" dirty="0" err="1" smtClean="0">
                <a:solidFill>
                  <a:schemeClr val="bg1"/>
                </a:solidFill>
                <a:latin typeface="1Isadora M Bold" pitchFamily="18" charset="0"/>
              </a:rPr>
              <a:t>хворі</a:t>
            </a:r>
            <a:r>
              <a:rPr lang="ru-RU" sz="4800" dirty="0" smtClean="0">
                <a:solidFill>
                  <a:schemeClr val="bg1"/>
                </a:solidFill>
                <a:latin typeface="1Isadora M Bold" pitchFamily="18" charset="0"/>
              </a:rPr>
              <a:t>  </a:t>
            </a:r>
            <a:r>
              <a:rPr lang="ru-RU" sz="4800" dirty="0" err="1">
                <a:solidFill>
                  <a:schemeClr val="bg1"/>
                </a:solidFill>
                <a:latin typeface="1Isadora M Bold" pitchFamily="18" charset="0"/>
              </a:rPr>
              <a:t>конали</a:t>
            </a:r>
            <a:r>
              <a:rPr lang="ru-RU" sz="4800" dirty="0">
                <a:solidFill>
                  <a:schemeClr val="bg1"/>
                </a:solidFill>
                <a:latin typeface="1Isadora M Bold" pitchFamily="18" charset="0"/>
              </a:rPr>
              <a:t> на </a:t>
            </a:r>
            <a:r>
              <a:rPr lang="ru-RU" sz="4800" dirty="0" smtClean="0">
                <a:solidFill>
                  <a:schemeClr val="bg1"/>
                </a:solidFill>
                <a:latin typeface="1Isadora M Bold" pitchFamily="18" charset="0"/>
              </a:rPr>
              <a:t>очах….</a:t>
            </a:r>
            <a:endParaRPr lang="ru-RU" sz="4800" dirty="0">
              <a:solidFill>
                <a:schemeClr val="bg1"/>
              </a:solidFill>
              <a:latin typeface="1Isadora M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10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emenido.narod.ru/img/fin/ST213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3245207"/>
            <a:ext cx="78843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dirty="0" smtClean="0">
                <a:solidFill>
                  <a:schemeClr val="bg1"/>
                </a:solidFill>
                <a:latin typeface="1Isadora M Bold" pitchFamily="18" charset="0"/>
              </a:rPr>
              <a:t>…</a:t>
            </a:r>
            <a:r>
              <a:rPr lang="ru-RU" sz="8800" dirty="0" err="1" smtClean="0">
                <a:solidFill>
                  <a:schemeClr val="bg1"/>
                </a:solidFill>
                <a:latin typeface="1Isadora M Bold" pitchFamily="18" charset="0"/>
              </a:rPr>
              <a:t>почалась</a:t>
            </a:r>
            <a:r>
              <a:rPr lang="ru-RU" sz="8800" dirty="0" smtClean="0">
                <a:solidFill>
                  <a:schemeClr val="bg1"/>
                </a:solidFill>
                <a:latin typeface="1Isadora M Bold" pitchFamily="18" charset="0"/>
              </a:rPr>
              <a:t> чума…</a:t>
            </a:r>
            <a:endParaRPr lang="ru-RU" sz="8800" dirty="0">
              <a:solidFill>
                <a:schemeClr val="bg1"/>
              </a:solidFill>
              <a:latin typeface="1Isadora M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14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014.radikal.ru/i329/1011/80/2e470542cb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10" y="0"/>
            <a:ext cx="92435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1772816"/>
            <a:ext cx="54543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sz="4400" dirty="0" err="1">
                <a:solidFill>
                  <a:schemeClr val="bg1"/>
                </a:solidFill>
                <a:latin typeface="1Isadora M Bold" pitchFamily="18" charset="0"/>
              </a:rPr>
              <a:t>Усі</a:t>
            </a:r>
            <a:r>
              <a:rPr lang="ru-RU" sz="4400" dirty="0">
                <a:solidFill>
                  <a:schemeClr val="bg1"/>
                </a:solidFill>
                <a:latin typeface="1Isadora M Bold" pitchFamily="18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1Isadora M Bold" pitchFamily="18" charset="0"/>
              </a:rPr>
              <a:t>контакти</a:t>
            </a:r>
            <a:r>
              <a:rPr lang="ru-RU" sz="4400" dirty="0">
                <a:solidFill>
                  <a:schemeClr val="bg1"/>
                </a:solidFill>
                <a:latin typeface="1Isadora M Bold" pitchFamily="18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1Isadora M Bold" pitchFamily="18" charset="0"/>
              </a:rPr>
              <a:t>із</a:t>
            </a:r>
            <a:r>
              <a:rPr lang="ru-RU" sz="4400" dirty="0">
                <a:solidFill>
                  <a:schemeClr val="bg1"/>
                </a:solidFill>
                <a:latin typeface="1Isadora M Bold" pitchFamily="18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1Isadora M Bold" pitchFamily="18" charset="0"/>
              </a:rPr>
              <a:t>зовнішнім</a:t>
            </a:r>
            <a:r>
              <a:rPr lang="ru-RU" sz="4400" dirty="0">
                <a:solidFill>
                  <a:schemeClr val="bg1"/>
                </a:solidFill>
                <a:latin typeface="1Isadora M Bold" pitchFamily="18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1Isadora M Bold" pitchFamily="18" charset="0"/>
              </a:rPr>
              <a:t>світом</a:t>
            </a:r>
            <a:r>
              <a:rPr lang="ru-RU" sz="4400" dirty="0">
                <a:solidFill>
                  <a:schemeClr val="bg1"/>
                </a:solidFill>
                <a:latin typeface="1Isadora M Bold" pitchFamily="18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1Isadora M Bold" pitchFamily="18" charset="0"/>
              </a:rPr>
              <a:t>було</a:t>
            </a:r>
            <a:r>
              <a:rPr lang="ru-RU" sz="4400" dirty="0">
                <a:solidFill>
                  <a:schemeClr val="bg1"/>
                </a:solidFill>
                <a:latin typeface="1Isadora M Bold" pitchFamily="18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1Isadora M Bold" pitchFamily="18" charset="0"/>
              </a:rPr>
              <a:t>обірвано</a:t>
            </a:r>
            <a:r>
              <a:rPr lang="ru-RU" sz="4400" dirty="0" smtClean="0">
                <a:solidFill>
                  <a:schemeClr val="bg1"/>
                </a:solidFill>
                <a:latin typeface="1Isadora M Bold" pitchFamily="18" charset="0"/>
              </a:rPr>
              <a:t>…вони </a:t>
            </a:r>
            <a:r>
              <a:rPr lang="ru-RU" sz="4400" dirty="0" err="1" smtClean="0">
                <a:solidFill>
                  <a:schemeClr val="bg1"/>
                </a:solidFill>
                <a:latin typeface="1Isadora M Bold" pitchFamily="18" charset="0"/>
              </a:rPr>
              <a:t>залишилися</a:t>
            </a:r>
            <a:r>
              <a:rPr lang="ru-RU" sz="4400" dirty="0" smtClean="0">
                <a:solidFill>
                  <a:schemeClr val="bg1"/>
                </a:solidFill>
                <a:latin typeface="1Isadora M Bold" pitchFamily="18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1Isadora M Bold" pitchFamily="18" charset="0"/>
              </a:rPr>
              <a:t>наодинці</a:t>
            </a:r>
            <a:r>
              <a:rPr lang="ru-RU" sz="4400" dirty="0" smtClean="0">
                <a:solidFill>
                  <a:schemeClr val="bg1"/>
                </a:solidFill>
                <a:latin typeface="1Isadora M Bold" pitchFamily="18" charset="0"/>
              </a:rPr>
              <a:t> з </a:t>
            </a:r>
            <a:r>
              <a:rPr lang="ru-RU" sz="4400" dirty="0" err="1" smtClean="0">
                <a:solidFill>
                  <a:schemeClr val="bg1"/>
                </a:solidFill>
                <a:latin typeface="1Isadora M Bold" pitchFamily="18" charset="0"/>
              </a:rPr>
              <a:t>чумою</a:t>
            </a:r>
            <a:r>
              <a:rPr lang="ru-RU" sz="4400" dirty="0" smtClean="0">
                <a:solidFill>
                  <a:schemeClr val="bg1"/>
                </a:solidFill>
                <a:latin typeface="1Isadora M Bold" pitchFamily="18" charset="0"/>
              </a:rPr>
              <a:t>..</a:t>
            </a:r>
            <a:endParaRPr lang="ru-RU" sz="4400" dirty="0">
              <a:solidFill>
                <a:schemeClr val="bg1"/>
              </a:solidFill>
              <a:latin typeface="1Isadora M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84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photoconcept.ru/files/gallery/gal_fotoblog/blog_photographers/194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painterilya.com/artworks/otchayanie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550" y1="34921" x2="26650" y2="35317"/>
                        <a14:foregroundMark x1="31051" y1="35317" x2="31051" y2="35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280" y="449288"/>
            <a:ext cx="52007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149080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chemeClr val="bg1"/>
                </a:solidFill>
                <a:latin typeface="1Isadora M Bold" pitchFamily="18" charset="0"/>
              </a:rPr>
              <a:t/>
            </a:r>
            <a:br>
              <a:rPr lang="uk-UA" sz="4800" dirty="0" smtClean="0">
                <a:solidFill>
                  <a:schemeClr val="bg1"/>
                </a:solidFill>
                <a:latin typeface="1Isadora M Bold" pitchFamily="18" charset="0"/>
              </a:rPr>
            </a:br>
            <a:r>
              <a:rPr lang="uk-UA" sz="4800" dirty="0" smtClean="0">
                <a:solidFill>
                  <a:schemeClr val="bg1"/>
                </a:solidFill>
                <a:latin typeface="1Isadora M Bold" pitchFamily="18" charset="0"/>
              </a:rPr>
              <a:t>божевілля чи протистояння?</a:t>
            </a:r>
            <a:endParaRPr lang="ru-RU" sz="4800" dirty="0">
              <a:solidFill>
                <a:schemeClr val="bg1"/>
              </a:solidFill>
              <a:latin typeface="1Isadora M Bold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5927" y="764704"/>
            <a:ext cx="43140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dirty="0">
                <a:latin typeface="1Isadora M Bold" pitchFamily="18" charset="0"/>
              </a:rPr>
              <a:t>Який вихід….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8010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photoconcept.ru/files/gallery/gal_fotoblog/blog_photographers/194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34" y="2110"/>
            <a:ext cx="9162134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62933" y="3789040"/>
            <a:ext cx="55495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chemeClr val="bg1"/>
                </a:solidFill>
                <a:latin typeface="1Isadora M Bold" pitchFamily="18" charset="0"/>
              </a:rPr>
              <a:t>Смерть </a:t>
            </a:r>
            <a:r>
              <a:rPr lang="uk-UA" sz="5400" smtClean="0">
                <a:solidFill>
                  <a:schemeClr val="bg1"/>
                </a:solidFill>
                <a:latin typeface="1Isadora M Bold" pitchFamily="18" charset="0"/>
              </a:rPr>
              <a:t>чи </a:t>
            </a:r>
            <a:r>
              <a:rPr lang="uk-UA" sz="5400" smtClean="0">
                <a:solidFill>
                  <a:schemeClr val="bg1"/>
                </a:solidFill>
                <a:latin typeface="1Isadora M Bold" pitchFamily="18" charset="0"/>
              </a:rPr>
              <a:t>боротьба</a:t>
            </a:r>
            <a:r>
              <a:rPr lang="uk-UA" sz="5400" dirty="0">
                <a:solidFill>
                  <a:schemeClr val="bg1"/>
                </a:solidFill>
                <a:latin typeface="1Isadora M Bold" pitchFamily="18" charset="0"/>
              </a:rPr>
              <a:t>?</a:t>
            </a:r>
            <a:endParaRPr lang="ru-RU" sz="5400" dirty="0">
              <a:solidFill>
                <a:schemeClr val="bg1"/>
              </a:solidFill>
              <a:latin typeface="1Isadora M Bold" pitchFamily="18" charset="0"/>
            </a:endParaRPr>
          </a:p>
        </p:txBody>
      </p:sp>
      <p:pic>
        <p:nvPicPr>
          <p:cNvPr id="7174" name="Picture 6" descr="http://rkino.ru/load/0-0-1-3209-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" b="98750" l="0" r="99296">
                        <a14:foregroundMark x1="64085" y1="8750" x2="64085" y2="8750"/>
                        <a14:foregroundMark x1="70070" y1="12000" x2="70070" y2="12000"/>
                        <a14:foregroundMark x1="78169" y1="14750" x2="78169" y2="14750"/>
                        <a14:foregroundMark x1="76408" y1="13500" x2="76408" y2="13500"/>
                        <a14:foregroundMark x1="80986" y1="15000" x2="80986" y2="15000"/>
                        <a14:foregroundMark x1="82746" y1="16750" x2="82746" y2="16750"/>
                        <a14:foregroundMark x1="74648" y1="13750" x2="74648" y2="13750"/>
                        <a14:foregroundMark x1="74648" y1="11000" x2="74648" y2="11000"/>
                        <a14:foregroundMark x1="90493" y1="24500" x2="90493" y2="24500"/>
                        <a14:foregroundMark x1="91197" y1="26500" x2="91197" y2="26500"/>
                        <a14:foregroundMark x1="92254" y1="28750" x2="92254" y2="28750"/>
                        <a14:foregroundMark x1="89437" y1="21750" x2="89437" y2="21750"/>
                        <a14:foregroundMark x1="13732" y1="60750" x2="13732" y2="60750"/>
                        <a14:foregroundMark x1="16549" y1="58000" x2="16549" y2="58000"/>
                        <a14:foregroundMark x1="16901" y1="55750" x2="16901" y2="55750"/>
                        <a14:backgroundMark x1="17606" y1="34250" x2="17606" y2="34250"/>
                        <a14:backgroundMark x1="87324" y1="46000" x2="87324" y2="46000"/>
                        <a14:backgroundMark x1="78873" y1="55250" x2="78873" y2="55250"/>
                        <a14:backgroundMark x1="72183" y1="64750" x2="72183" y2="64750"/>
                        <a14:backgroundMark x1="78169" y1="72000" x2="78169" y2="72000"/>
                        <a14:backgroundMark x1="89085" y1="48500" x2="89085" y2="48500"/>
                        <a14:backgroundMark x1="86268" y1="41000" x2="86268" y2="41000"/>
                        <a14:backgroundMark x1="66197" y1="48750" x2="66197" y2="48750"/>
                        <a14:backgroundMark x1="61620" y1="49250" x2="61620" y2="49250"/>
                        <a14:backgroundMark x1="61972" y1="52500" x2="61972" y2="52500"/>
                        <a14:backgroundMark x1="65493" y1="60750" x2="65493" y2="60750"/>
                        <a14:backgroundMark x1="68310" y1="70250" x2="68310" y2="70250"/>
                        <a14:backgroundMark x1="82394" y1="59000" x2="82394" y2="59000"/>
                        <a14:backgroundMark x1="83099" y1="48000" x2="83099" y2="48000"/>
                        <a14:backgroundMark x1="89789" y1="42250" x2="89789" y2="42250"/>
                        <a14:backgroundMark x1="88380" y1="39000" x2="84859" y2="38500"/>
                        <a14:backgroundMark x1="80634" y1="37750" x2="80634" y2="37750"/>
                        <a14:backgroundMark x1="80634" y1="37750" x2="79930" y2="37750"/>
                        <a14:backgroundMark x1="76408" y1="40250" x2="76408" y2="40250"/>
                        <a14:backgroundMark x1="76408" y1="40500" x2="76056" y2="41500"/>
                        <a14:backgroundMark x1="74296" y1="46750" x2="73239" y2="50750"/>
                        <a14:backgroundMark x1="73239" y1="52000" x2="73239" y2="53750"/>
                        <a14:backgroundMark x1="74648" y1="54000" x2="75704" y2="54500"/>
                        <a14:backgroundMark x1="75704" y1="54500" x2="75704" y2="54500"/>
                        <a14:backgroundMark x1="64789" y1="67750" x2="64789" y2="67750"/>
                        <a14:backgroundMark x1="62676" y1="65500" x2="62676" y2="65500"/>
                        <a14:backgroundMark x1="59859" y1="61750" x2="59859" y2="61750"/>
                        <a14:backgroundMark x1="62676" y1="70750" x2="62676" y2="70750"/>
                        <a14:backgroundMark x1="63028" y1="76000" x2="63028" y2="76000"/>
                        <a14:backgroundMark x1="62676" y1="79500" x2="62676" y2="79500"/>
                        <a14:backgroundMark x1="63732" y1="85000" x2="63732" y2="85000"/>
                        <a14:backgroundMark x1="17254" y1="89750" x2="17254" y2="89750"/>
                        <a14:backgroundMark x1="12324" y1="89000" x2="12324" y2="89000"/>
                        <a14:backgroundMark x1="10563" y1="67500" x2="10563" y2="67500"/>
                        <a14:backgroundMark x1="5986" y1="56250" x2="5986" y2="56250"/>
                        <a14:backgroundMark x1="5986" y1="44750" x2="5986" y2="44750"/>
                        <a14:backgroundMark x1="11972" y1="33500" x2="11972" y2="33500"/>
                        <a14:backgroundMark x1="12676" y1="23250" x2="12676" y2="23250"/>
                        <a14:backgroundMark x1="15845" y1="14750" x2="15845" y2="14750"/>
                        <a14:backgroundMark x1="15845" y1="14250" x2="15845" y2="14250"/>
                        <a14:backgroundMark x1="16901" y1="13750" x2="19718" y2="12250"/>
                        <a14:backgroundMark x1="20423" y1="11500" x2="23944" y2="10750"/>
                        <a14:backgroundMark x1="25000" y1="10250" x2="27465" y2="9250"/>
                        <a14:backgroundMark x1="28873" y1="8500" x2="31690" y2="7500"/>
                        <a14:backgroundMark x1="31690" y1="7500" x2="34155" y2="7000"/>
                        <a14:backgroundMark x1="34507" y1="7000" x2="34507" y2="7000"/>
                        <a14:backgroundMark x1="23944" y1="5500" x2="23944" y2="5500"/>
                        <a14:backgroundMark x1="20070" y1="5500" x2="17958" y2="5000"/>
                        <a14:backgroundMark x1="17958" y1="5000" x2="15493" y2="4750"/>
                        <a14:backgroundMark x1="10211" y1="4250" x2="10211" y2="4250"/>
                        <a14:backgroundMark x1="7042" y1="3750" x2="5986" y2="3750"/>
                        <a14:backgroundMark x1="4930" y1="3750" x2="4930" y2="3750"/>
                        <a14:backgroundMark x1="4930" y1="3750" x2="4930" y2="6500"/>
                        <a14:backgroundMark x1="5282" y1="7750" x2="5986" y2="8250"/>
                        <a14:backgroundMark x1="7042" y1="10000" x2="7042" y2="11250"/>
                        <a14:backgroundMark x1="6690" y1="28500" x2="6690" y2="28500"/>
                        <a14:backgroundMark x1="8099" y1="37500" x2="8099" y2="37500"/>
                        <a14:backgroundMark x1="8099" y1="37500" x2="8803" y2="38000"/>
                        <a14:backgroundMark x1="8803" y1="38000" x2="8803" y2="38000"/>
                        <a14:backgroundMark x1="11972" y1="39000" x2="11972" y2="39000"/>
                        <a14:backgroundMark x1="14085" y1="39000" x2="14085" y2="39000"/>
                        <a14:backgroundMark x1="14085" y1="39000" x2="14085" y2="39000"/>
                        <a14:backgroundMark x1="17254" y1="34000" x2="17254" y2="34000"/>
                        <a14:backgroundMark x1="17254" y1="29250" x2="17254" y2="29250"/>
                        <a14:backgroundMark x1="8803" y1="44500" x2="8803" y2="44500"/>
                        <a14:backgroundMark x1="9155" y1="46250" x2="10211" y2="46500"/>
                        <a14:backgroundMark x1="14437" y1="42250" x2="14437" y2="42250"/>
                        <a14:backgroundMark x1="4930" y1="55750" x2="4930" y2="55750"/>
                        <a14:backgroundMark x1="13380" y1="65750" x2="13380" y2="65750"/>
                        <a14:backgroundMark x1="21479" y1="65750" x2="21479" y2="65750"/>
                        <a14:backgroundMark x1="23592" y1="55500" x2="23592" y2="55500"/>
                        <a14:backgroundMark x1="24296" y1="48750" x2="24296" y2="48750"/>
                        <a14:backgroundMark x1="42606" y1="7000" x2="42606" y2="7000"/>
                        <a14:backgroundMark x1="25000" y1="47750" x2="25000" y2="47750"/>
                        <a14:backgroundMark x1="23239" y1="56500" x2="23239" y2="56500"/>
                        <a14:backgroundMark x1="22887" y1="51250" x2="22887" y2="51250"/>
                        <a14:backgroundMark x1="27465" y1="49000" x2="27465" y2="49000"/>
                        <a14:backgroundMark x1="24296" y1="52500" x2="24296" y2="52500"/>
                        <a14:backgroundMark x1="26056" y1="51250" x2="26056" y2="51250"/>
                        <a14:backgroundMark x1="70423" y1="9500" x2="70423" y2="9500"/>
                        <a14:backgroundMark x1="79225" y1="9500" x2="79225" y2="9500"/>
                        <a14:backgroundMark x1="20070" y1="66250" x2="20070" y2="66250"/>
                        <a14:backgroundMark x1="20775" y1="60500" x2="20775" y2="6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33" b="28922"/>
          <a:stretch/>
        </p:blipFill>
        <p:spPr bwMode="auto">
          <a:xfrm>
            <a:off x="-756592" y="197569"/>
            <a:ext cx="6236416" cy="662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558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photoconcept.ru/files/gallery/gal_fotoblog/blog_photographers/194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5229200"/>
            <a:ext cx="76819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 smtClean="0">
                <a:solidFill>
                  <a:schemeClr val="bg1"/>
                </a:solidFill>
                <a:latin typeface="1Isadora M Bold" pitchFamily="18" charset="0"/>
              </a:rPr>
              <a:t>Кохання чи </a:t>
            </a:r>
            <a:r>
              <a:rPr lang="uk-UA" sz="5400" dirty="0" err="1" smtClean="0">
                <a:solidFill>
                  <a:schemeClr val="bg1"/>
                </a:solidFill>
                <a:latin typeface="1Isadora M Bold" pitchFamily="18" charset="0"/>
              </a:rPr>
              <a:t>обов</a:t>
            </a:r>
            <a:r>
              <a:rPr lang="ru-RU" sz="5400" dirty="0" smtClean="0">
                <a:solidFill>
                  <a:schemeClr val="bg1"/>
                </a:solidFill>
                <a:latin typeface="1Isadora M Bold" pitchFamily="18" charset="0"/>
              </a:rPr>
              <a:t>’</a:t>
            </a:r>
            <a:r>
              <a:rPr lang="ru-RU" sz="5400" dirty="0" err="1" smtClean="0">
                <a:solidFill>
                  <a:schemeClr val="bg1"/>
                </a:solidFill>
                <a:latin typeface="1Isadora M Bold" pitchFamily="18" charset="0"/>
              </a:rPr>
              <a:t>язок</a:t>
            </a:r>
            <a:r>
              <a:rPr lang="ru-RU" sz="5400" dirty="0" smtClean="0">
                <a:solidFill>
                  <a:schemeClr val="bg1"/>
                </a:solidFill>
                <a:latin typeface="1Isadora M Bold" pitchFamily="18" charset="0"/>
              </a:rPr>
              <a:t>?</a:t>
            </a:r>
            <a:endParaRPr lang="ru-RU" sz="5400" dirty="0">
              <a:solidFill>
                <a:schemeClr val="bg1"/>
              </a:solidFill>
              <a:latin typeface="1Isadora M Bold" pitchFamily="18" charset="0"/>
            </a:endParaRPr>
          </a:p>
        </p:txBody>
      </p:sp>
      <p:pic>
        <p:nvPicPr>
          <p:cNvPr id="8194" name="Picture 2" descr="http://www.avazun.ru/images/2009/9/05/19/Kr7kh1ADQwr74k7VYF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2250" y1="72285" x2="52250" y2="72285"/>
                        <a14:foregroundMark x1="51000" y1="72285" x2="51000" y2="72285"/>
                        <a14:foregroundMark x1="50750" y1="73408" x2="50750" y2="73408"/>
                        <a14:foregroundMark x1="50500" y1="74157" x2="50500" y2="74157"/>
                        <a14:foregroundMark x1="51500" y1="74157" x2="51500" y2="74157"/>
                        <a14:foregroundMark x1="51500" y1="72659" x2="52250" y2="72285"/>
                        <a14:foregroundMark x1="52250" y1="72659" x2="52250" y2="72659"/>
                        <a14:foregroundMark x1="51750" y1="71536" x2="51750" y2="71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99"/>
          <a:stretch/>
        </p:blipFill>
        <p:spPr bwMode="auto">
          <a:xfrm>
            <a:off x="611560" y="607209"/>
            <a:ext cx="7609903" cy="480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892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oleznov.ru/img/kamyu-chum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090" cy="694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7772400" cy="1470025"/>
          </a:xfrm>
        </p:spPr>
        <p:txBody>
          <a:bodyPr>
            <a:noAutofit/>
          </a:bodyPr>
          <a:lstStyle/>
          <a:p>
            <a:r>
              <a:rPr lang="ru-RU" sz="13800" b="1" dirty="0" smtClean="0">
                <a:solidFill>
                  <a:schemeClr val="bg1"/>
                </a:solidFill>
                <a:latin typeface="1Isadora M Bold" pitchFamily="18" charset="0"/>
              </a:rPr>
              <a:t>Чума</a:t>
            </a:r>
            <a:endParaRPr lang="ru-RU" sz="13800" b="1" dirty="0">
              <a:solidFill>
                <a:schemeClr val="bg1"/>
              </a:solidFill>
              <a:latin typeface="1Isadora M Bol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869160"/>
            <a:ext cx="6400800" cy="17526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1Isadora M Bold" pitchFamily="18" charset="0"/>
              </a:rPr>
              <a:t>Альбер Камю</a:t>
            </a:r>
            <a:endParaRPr lang="ru-RU" sz="5400" dirty="0">
              <a:solidFill>
                <a:schemeClr val="bg1"/>
              </a:solidFill>
              <a:latin typeface="1Isadora M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http://artyx.ru/books/item/f00/s00/z0000015/pic/00023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"/>
            <a:ext cx="9156407" cy="688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766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1Isadora M Bold" pitchFamily="18" charset="0"/>
              </a:rPr>
              <a:t>«</a:t>
            </a:r>
            <a:r>
              <a:rPr lang="ru-RU" sz="4000" dirty="0" err="1">
                <a:solidFill>
                  <a:schemeClr val="bg1"/>
                </a:solidFill>
                <a:latin typeface="1Isadora M Bold" pitchFamily="18" charset="0"/>
              </a:rPr>
              <a:t>Хіба</a:t>
            </a:r>
            <a:r>
              <a:rPr lang="ru-RU" sz="4000" dirty="0">
                <a:solidFill>
                  <a:schemeClr val="bg1"/>
                </a:solidFill>
                <a:latin typeface="1Isadora M Bold" pitchFamily="18" charset="0"/>
              </a:rPr>
              <a:t> не все наше </a:t>
            </a:r>
            <a:r>
              <a:rPr lang="ru-RU" sz="4000" dirty="0" err="1">
                <a:solidFill>
                  <a:schemeClr val="bg1"/>
                </a:solidFill>
                <a:latin typeface="1Isadora M Bold" pitchFamily="18" charset="0"/>
              </a:rPr>
              <a:t>життя</a:t>
            </a:r>
            <a:r>
              <a:rPr lang="ru-RU" sz="4000" dirty="0">
                <a:solidFill>
                  <a:schemeClr val="bg1"/>
                </a:solidFill>
                <a:latin typeface="1Isadora M Bold" pitchFamily="18" charset="0"/>
              </a:rPr>
              <a:t> — чума?» </a:t>
            </a:r>
          </a:p>
        </p:txBody>
      </p:sp>
      <p:pic>
        <p:nvPicPr>
          <p:cNvPr id="9" name="Picture 4" descr="http://image.tsn.ua/media/images2/original/Aug2011/38346708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369" y1="90476" x2="8369" y2="90476"/>
                        <a14:foregroundMark x1="16953" y1="88645" x2="16953" y2="88645"/>
                        <a14:foregroundMark x1="19957" y1="90476" x2="19957" y2="90476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446" y="1052736"/>
            <a:ext cx="5934554" cy="347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247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46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Чума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Чума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Чума</dc:title>
  <dc:creator>Viktoriya</dc:creator>
  <cp:lastModifiedBy>Viktoriya</cp:lastModifiedBy>
  <cp:revision>9</cp:revision>
  <dcterms:created xsi:type="dcterms:W3CDTF">2014-02-04T19:00:59Z</dcterms:created>
  <dcterms:modified xsi:type="dcterms:W3CDTF">2014-02-15T16:00:45Z</dcterms:modified>
</cp:coreProperties>
</file>