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9999"/>
    <a:srgbClr val="CCFFFF"/>
    <a:srgbClr val="FF3300"/>
    <a:srgbClr val="FFFF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4660"/>
  </p:normalViewPr>
  <p:slideViewPr>
    <p:cSldViewPr>
      <p:cViewPr varScale="1">
        <p:scale>
          <a:sx n="70" d="100"/>
          <a:sy n="70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BD07C-1132-4158-99C3-BD781AE7CB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76B64-5EB6-49B3-BE3D-302ED7A977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D8499-BAF3-463A-B577-071AAB0204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5E14C9-2F77-46A0-8694-9789BBD3D3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8C3CF-3B38-4AD0-AB08-95AB2D2B01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D14AC-84FF-4006-BA01-82539B4964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8142D-8143-401E-8ECB-D9BAD3FB8B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CD067-F1B4-4453-8F22-2D99705A2D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06CFA-B044-406E-9168-1D34762EE6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5F73F-8861-4BD4-8018-6E85CA392B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5390B-563A-4B1E-8E68-959F89F34D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00632-CCD2-4D5D-9981-A422411990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FBC7EB-6890-4CC1-97DE-EB713EBA3F1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5105400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103" name="Picture 7" descr="ahmato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3894138" cy="4953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5" name="Picture 9" descr="buke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100" y="4230688"/>
            <a:ext cx="3771900" cy="262731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57451" y="228600"/>
            <a:ext cx="5238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Анна </a:t>
            </a:r>
            <a:r>
              <a:rPr lang="ru-RU" dirty="0" err="1"/>
              <a:t>Андріївна</a:t>
            </a:r>
            <a:r>
              <a:rPr lang="ru-RU" dirty="0"/>
              <a:t> Ахматова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WordArt 4"/>
          <p:cNvSpPr>
            <a:spLocks noChangeArrowheads="1" noChangeShapeType="1" noTextEdit="1"/>
          </p:cNvSpPr>
          <p:nvPr/>
        </p:nvSpPr>
        <p:spPr bwMode="auto">
          <a:xfrm>
            <a:off x="2286000" y="295701"/>
            <a:ext cx="2924175" cy="1174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uk-U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Визнання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1371600" y="26670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0" y="914400"/>
            <a:ext cx="5638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У 1960 -</a:t>
            </a:r>
            <a:r>
              <a:rPr lang="ru-RU" dirty="0" err="1"/>
              <a:t>ті</a:t>
            </a:r>
            <a:r>
              <a:rPr lang="ru-RU" dirty="0"/>
              <a:t> роки до </a:t>
            </a:r>
            <a:r>
              <a:rPr lang="ru-RU" dirty="0" err="1"/>
              <a:t>Ахматової</a:t>
            </a:r>
            <a:r>
              <a:rPr lang="ru-RU" dirty="0"/>
              <a:t> </a:t>
            </a:r>
            <a:r>
              <a:rPr lang="ru-RU" dirty="0" err="1"/>
              <a:t>нарешті</a:t>
            </a:r>
            <a:r>
              <a:rPr lang="ru-RU" dirty="0"/>
              <a:t> </a:t>
            </a:r>
            <a:r>
              <a:rPr lang="ru-RU" dirty="0" err="1"/>
              <a:t>прийшло</a:t>
            </a:r>
            <a:r>
              <a:rPr lang="ru-RU" dirty="0"/>
              <a:t> </a:t>
            </a:r>
            <a:r>
              <a:rPr lang="ru-RU" dirty="0" err="1"/>
              <a:t>світове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вірші</a:t>
            </a:r>
            <a:r>
              <a:rPr lang="ru-RU" dirty="0"/>
              <a:t> </a:t>
            </a:r>
            <a:r>
              <a:rPr lang="ru-RU" dirty="0" err="1"/>
              <a:t>з'явилися</a:t>
            </a:r>
            <a:r>
              <a:rPr lang="ru-RU" dirty="0"/>
              <a:t> в перекладах .</a:t>
            </a:r>
          </a:p>
          <a:p>
            <a:r>
              <a:rPr lang="ru-RU" dirty="0"/>
              <a:t>У 1962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Ахматової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присуджена</a:t>
            </a:r>
            <a:r>
              <a:rPr lang="ru-RU" dirty="0"/>
              <a:t> 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поетична</a:t>
            </a:r>
            <a:r>
              <a:rPr lang="ru-RU" dirty="0"/>
              <a:t> </a:t>
            </a:r>
            <a:r>
              <a:rPr lang="ru-RU" dirty="0" err="1"/>
              <a:t>премія</a:t>
            </a:r>
            <a:r>
              <a:rPr lang="ru-RU" dirty="0"/>
              <a:t> "</a:t>
            </a:r>
            <a:r>
              <a:rPr lang="ru-RU" dirty="0" err="1"/>
              <a:t>Етна</a:t>
            </a:r>
            <a:r>
              <a:rPr lang="ru-RU" dirty="0"/>
              <a:t> - </a:t>
            </a:r>
            <a:r>
              <a:rPr lang="ru-RU" dirty="0" err="1"/>
              <a:t>Таорміна</a:t>
            </a:r>
            <a:r>
              <a:rPr lang="ru-RU" dirty="0"/>
              <a:t> " - у </a:t>
            </a:r>
            <a:r>
              <a:rPr lang="ru-RU" dirty="0" err="1"/>
              <a:t>зв'язку</a:t>
            </a:r>
            <a:r>
              <a:rPr lang="ru-RU" dirty="0"/>
              <a:t> з 50 -</a:t>
            </a:r>
            <a:r>
              <a:rPr lang="ru-RU" dirty="0" err="1"/>
              <a:t>річчям</a:t>
            </a:r>
            <a:r>
              <a:rPr lang="ru-RU" dirty="0"/>
              <a:t> </a:t>
            </a:r>
            <a:r>
              <a:rPr lang="ru-RU" dirty="0" err="1"/>
              <a:t>поетичної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і </a:t>
            </a:r>
            <a:r>
              <a:rPr lang="ru-RU" dirty="0" err="1"/>
              <a:t>виходом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збірки</a:t>
            </a:r>
            <a:r>
              <a:rPr lang="ru-RU" dirty="0"/>
              <a:t> </a:t>
            </a:r>
            <a:r>
              <a:rPr lang="ru-RU" dirty="0" err="1"/>
              <a:t>вибраних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Ахматової</a:t>
            </a:r>
            <a:r>
              <a:rPr lang="ru-RU" dirty="0"/>
              <a:t>.</a:t>
            </a:r>
          </a:p>
          <a:p>
            <a:r>
              <a:rPr lang="ru-RU" dirty="0"/>
              <a:t>У тому ж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Оксфордський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</a:t>
            </a:r>
            <a:r>
              <a:rPr lang="ru-RU" dirty="0" err="1"/>
              <a:t>прийняв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присвоїти</a:t>
            </a:r>
            <a:r>
              <a:rPr lang="ru-RU" dirty="0"/>
              <a:t> </a:t>
            </a:r>
            <a:r>
              <a:rPr lang="ru-RU" dirty="0" err="1"/>
              <a:t>Ганні</a:t>
            </a:r>
            <a:r>
              <a:rPr lang="ru-RU" dirty="0"/>
              <a:t> </a:t>
            </a:r>
            <a:r>
              <a:rPr lang="ru-RU" dirty="0" err="1"/>
              <a:t>Андріївні</a:t>
            </a:r>
            <a:r>
              <a:rPr lang="ru-RU" dirty="0"/>
              <a:t> </a:t>
            </a:r>
            <a:r>
              <a:rPr lang="ru-RU" dirty="0" err="1"/>
              <a:t>Ахматової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почесного</a:t>
            </a:r>
            <a:r>
              <a:rPr lang="ru-RU" dirty="0"/>
              <a:t> доктора </a:t>
            </a:r>
            <a:r>
              <a:rPr lang="ru-RU" dirty="0" err="1"/>
              <a:t>літератури</a:t>
            </a:r>
            <a:r>
              <a:rPr lang="ru-RU" dirty="0"/>
              <a:t> . У 1964 </a:t>
            </a:r>
            <a:r>
              <a:rPr lang="ru-RU" dirty="0" err="1"/>
              <a:t>році</a:t>
            </a:r>
            <a:r>
              <a:rPr lang="ru-RU" dirty="0"/>
              <a:t> Ахматова </a:t>
            </a:r>
            <a:r>
              <a:rPr lang="ru-RU" dirty="0" err="1"/>
              <a:t>побувала</a:t>
            </a:r>
            <a:r>
              <a:rPr lang="ru-RU" dirty="0"/>
              <a:t> в </a:t>
            </a:r>
            <a:r>
              <a:rPr lang="ru-RU" dirty="0" err="1"/>
              <a:t>Лондоні</a:t>
            </a:r>
            <a:r>
              <a:rPr lang="ru-RU" dirty="0"/>
              <a:t> , де </a:t>
            </a:r>
            <a:r>
              <a:rPr lang="ru-RU" dirty="0" err="1"/>
              <a:t>відбулася</a:t>
            </a:r>
            <a:r>
              <a:rPr lang="ru-RU" dirty="0"/>
              <a:t> </a:t>
            </a:r>
            <a:r>
              <a:rPr lang="ru-RU" dirty="0" err="1"/>
              <a:t>урочиста</a:t>
            </a:r>
            <a:r>
              <a:rPr lang="ru-RU" dirty="0"/>
              <a:t> </a:t>
            </a:r>
            <a:r>
              <a:rPr lang="ru-RU" dirty="0" err="1"/>
              <a:t>церемонія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облачення</a:t>
            </a:r>
            <a:r>
              <a:rPr lang="ru-RU" dirty="0"/>
              <a:t> в </a:t>
            </a:r>
            <a:r>
              <a:rPr lang="ru-RU" dirty="0" err="1"/>
              <a:t>докторську</a:t>
            </a:r>
            <a:r>
              <a:rPr lang="ru-RU" dirty="0"/>
              <a:t> </a:t>
            </a:r>
            <a:r>
              <a:rPr lang="ru-RU" dirty="0" err="1"/>
              <a:t>мантію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публічний</a:t>
            </a:r>
            <a:r>
              <a:rPr lang="ru-RU" dirty="0"/>
              <a:t> </a:t>
            </a:r>
            <a:r>
              <a:rPr lang="ru-RU" dirty="0" err="1"/>
              <a:t>виступ</a:t>
            </a:r>
            <a:r>
              <a:rPr lang="ru-RU" dirty="0"/>
              <a:t> </a:t>
            </a:r>
            <a:r>
              <a:rPr lang="ru-RU" dirty="0" err="1"/>
              <a:t>Ганни</a:t>
            </a:r>
            <a:r>
              <a:rPr lang="ru-RU" dirty="0"/>
              <a:t> </a:t>
            </a:r>
            <a:r>
              <a:rPr lang="ru-RU" dirty="0" err="1"/>
              <a:t>Андріївни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у Великому </a:t>
            </a:r>
            <a:r>
              <a:rPr lang="ru-RU" dirty="0" err="1"/>
              <a:t>театрі</a:t>
            </a:r>
            <a:r>
              <a:rPr lang="ru-RU" dirty="0"/>
              <a:t> на </a:t>
            </a:r>
            <a:r>
              <a:rPr lang="ru-RU" dirty="0" err="1"/>
              <a:t>урочистому</a:t>
            </a:r>
            <a:r>
              <a:rPr lang="ru-RU" dirty="0"/>
              <a:t> </a:t>
            </a:r>
            <a:r>
              <a:rPr lang="ru-RU" dirty="0" err="1"/>
              <a:t>вечорі</a:t>
            </a:r>
            <a:r>
              <a:rPr lang="ru-RU" dirty="0"/>
              <a:t> , </a:t>
            </a:r>
            <a:r>
              <a:rPr lang="ru-RU" dirty="0" err="1"/>
              <a:t>присвяченому</a:t>
            </a:r>
            <a:r>
              <a:rPr lang="ru-RU" dirty="0"/>
              <a:t> Данте.</a:t>
            </a:r>
            <a:endParaRPr lang="ru-RU" dirty="0"/>
          </a:p>
        </p:txBody>
      </p:sp>
      <p:pic>
        <p:nvPicPr>
          <p:cNvPr id="144392" name="Picture 8" descr="ahmatova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04800"/>
            <a:ext cx="2857500" cy="3857625"/>
          </a:xfrm>
          <a:prstGeom prst="rect">
            <a:avLst/>
          </a:prstGeom>
          <a:noFill/>
        </p:spPr>
      </p:pic>
      <p:pic>
        <p:nvPicPr>
          <p:cNvPr id="144393" name="Picture 9" descr="anna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267200"/>
            <a:ext cx="1947863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animBg="1"/>
      <p:bldP spid="1443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WordArt 4"/>
          <p:cNvSpPr>
            <a:spLocks noChangeArrowheads="1" noChangeShapeType="1" noTextEdit="1"/>
          </p:cNvSpPr>
          <p:nvPr/>
        </p:nvSpPr>
        <p:spPr bwMode="auto">
          <a:xfrm>
            <a:off x="2514600" y="228600"/>
            <a:ext cx="3338513" cy="9461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uk-U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Кінець життя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0" y="998538"/>
            <a:ext cx="4191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 err="1"/>
              <a:t>Восени</a:t>
            </a:r>
            <a:r>
              <a:rPr lang="ru-RU" dirty="0"/>
              <a:t> 1965року Анна </a:t>
            </a:r>
            <a:r>
              <a:rPr lang="ru-RU" dirty="0" err="1"/>
              <a:t>Андріївна</a:t>
            </a:r>
            <a:r>
              <a:rPr lang="ru-RU" dirty="0"/>
              <a:t> перенесла </a:t>
            </a:r>
            <a:r>
              <a:rPr lang="ru-RU" dirty="0" err="1"/>
              <a:t>четвертий</a:t>
            </a:r>
            <a:r>
              <a:rPr lang="ru-RU" dirty="0"/>
              <a:t> </a:t>
            </a:r>
            <a:r>
              <a:rPr lang="ru-RU" dirty="0" err="1"/>
              <a:t>інфаркт</a:t>
            </a:r>
            <a:r>
              <a:rPr lang="ru-RU" dirty="0"/>
              <a:t> , а 5 </a:t>
            </a:r>
            <a:r>
              <a:rPr lang="ru-RU" dirty="0" err="1"/>
              <a:t>березня</a:t>
            </a:r>
            <a:r>
              <a:rPr lang="ru-RU" dirty="0"/>
              <a:t> 1966 вона померла в </a:t>
            </a:r>
            <a:r>
              <a:rPr lang="ru-RU" dirty="0" err="1"/>
              <a:t>підмосковному</a:t>
            </a:r>
            <a:r>
              <a:rPr lang="ru-RU" dirty="0"/>
              <a:t> </a:t>
            </a:r>
            <a:r>
              <a:rPr lang="ru-RU" dirty="0" err="1"/>
              <a:t>кардіологічному</a:t>
            </a:r>
            <a:r>
              <a:rPr lang="ru-RU" dirty="0"/>
              <a:t> </a:t>
            </a:r>
            <a:r>
              <a:rPr lang="ru-RU" dirty="0" err="1"/>
              <a:t>санаторії</a:t>
            </a:r>
            <a:r>
              <a:rPr lang="ru-RU" dirty="0"/>
              <a:t>. </a:t>
            </a:r>
            <a:r>
              <a:rPr lang="ru-RU" dirty="0" err="1"/>
              <a:t>Поховали</a:t>
            </a:r>
            <a:r>
              <a:rPr lang="ru-RU" dirty="0"/>
              <a:t> Ахматову на </a:t>
            </a:r>
            <a:r>
              <a:rPr lang="ru-RU" dirty="0" err="1"/>
              <a:t>Комарівському</a:t>
            </a:r>
            <a:r>
              <a:rPr lang="ru-RU" dirty="0"/>
              <a:t> </a:t>
            </a:r>
            <a:r>
              <a:rPr lang="ru-RU" dirty="0" err="1"/>
              <a:t>кладовищі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Ленінградом</a:t>
            </a:r>
            <a:r>
              <a:rPr lang="ru-RU" dirty="0"/>
              <a:t> .</a:t>
            </a:r>
          </a:p>
          <a:p>
            <a:r>
              <a:rPr lang="ru-RU" dirty="0"/>
              <a:t>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Ганна </a:t>
            </a:r>
            <a:r>
              <a:rPr lang="ru-RU" dirty="0" err="1"/>
              <a:t>Андріївна</a:t>
            </a:r>
            <a:r>
              <a:rPr lang="ru-RU" dirty="0"/>
              <a:t> Ахматова </a:t>
            </a:r>
            <a:r>
              <a:rPr lang="ru-RU" dirty="0" err="1"/>
              <a:t>залишалася</a:t>
            </a:r>
            <a:r>
              <a:rPr lang="ru-RU" dirty="0"/>
              <a:t> </a:t>
            </a:r>
            <a:r>
              <a:rPr lang="ru-RU" dirty="0" err="1"/>
              <a:t>Поетом</a:t>
            </a:r>
            <a:r>
              <a:rPr lang="ru-RU" dirty="0"/>
              <a:t>.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короткій</a:t>
            </a:r>
            <a:r>
              <a:rPr lang="ru-RU" dirty="0"/>
              <a:t> </a:t>
            </a:r>
            <a:r>
              <a:rPr lang="ru-RU" dirty="0" err="1"/>
              <a:t>автобіографії</a:t>
            </a:r>
            <a:r>
              <a:rPr lang="ru-RU" dirty="0"/>
              <a:t> , </a:t>
            </a:r>
            <a:r>
              <a:rPr lang="ru-RU" dirty="0" err="1"/>
              <a:t>складеної</a:t>
            </a:r>
            <a:r>
              <a:rPr lang="ru-RU" dirty="0"/>
              <a:t> в 1965 </a:t>
            </a:r>
            <a:r>
              <a:rPr lang="ru-RU" dirty="0" err="1"/>
              <a:t>році</a:t>
            </a:r>
            <a:r>
              <a:rPr lang="ru-RU" dirty="0"/>
              <a:t> , перед самою </a:t>
            </a:r>
            <a:r>
              <a:rPr lang="ru-RU" dirty="0" err="1"/>
              <a:t>смертю</a:t>
            </a:r>
            <a:r>
              <a:rPr lang="ru-RU" dirty="0"/>
              <a:t> , вона писала: "Я не переставала </a:t>
            </a:r>
            <a:r>
              <a:rPr lang="ru-RU" dirty="0" err="1"/>
              <a:t>писати</a:t>
            </a:r>
            <a:r>
              <a:rPr lang="ru-RU" dirty="0"/>
              <a:t> </a:t>
            </a:r>
            <a:r>
              <a:rPr lang="ru-RU" dirty="0" err="1"/>
              <a:t>вірші</a:t>
            </a:r>
            <a:r>
              <a:rPr lang="ru-RU" dirty="0"/>
              <a:t>. Для мене в них -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 smtClean="0"/>
              <a:t>мій</a:t>
            </a:r>
            <a:r>
              <a:rPr lang="ru-RU" dirty="0" smtClean="0"/>
              <a:t> </a:t>
            </a:r>
            <a:r>
              <a:rPr lang="ru-RU" dirty="0"/>
              <a:t>з часом , з </a:t>
            </a:r>
            <a:r>
              <a:rPr lang="ru-RU" dirty="0" err="1"/>
              <a:t>новим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 </a:t>
            </a:r>
            <a:r>
              <a:rPr lang="ru-RU" dirty="0" err="1"/>
              <a:t>мого</a:t>
            </a:r>
            <a:r>
              <a:rPr lang="ru-RU" dirty="0"/>
              <a:t> народу. Коли я писала </a:t>
            </a:r>
            <a:r>
              <a:rPr lang="ru-RU" dirty="0" err="1"/>
              <a:t>їх</a:t>
            </a:r>
            <a:r>
              <a:rPr lang="ru-RU" dirty="0"/>
              <a:t> , я жила </a:t>
            </a:r>
            <a:r>
              <a:rPr lang="ru-RU" dirty="0" err="1"/>
              <a:t>тими</a:t>
            </a:r>
            <a:r>
              <a:rPr lang="ru-RU" dirty="0"/>
              <a:t> ритмами , </a:t>
            </a:r>
            <a:r>
              <a:rPr lang="ru-RU" dirty="0" err="1"/>
              <a:t>які</a:t>
            </a:r>
            <a:r>
              <a:rPr lang="ru-RU" dirty="0"/>
              <a:t> звучали в </a:t>
            </a:r>
            <a:r>
              <a:rPr lang="ru-RU" dirty="0" err="1"/>
              <a:t>героїчній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моєї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Я </a:t>
            </a:r>
            <a:r>
              <a:rPr lang="ru-RU" dirty="0" err="1"/>
              <a:t>щаслива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жила в </a:t>
            </a:r>
            <a:r>
              <a:rPr lang="ru-RU" dirty="0" err="1"/>
              <a:t>ці</a:t>
            </a:r>
            <a:r>
              <a:rPr lang="ru-RU" dirty="0"/>
              <a:t> роки і </a:t>
            </a:r>
            <a:r>
              <a:rPr lang="ru-RU" dirty="0" err="1"/>
              <a:t>бачила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, </a:t>
            </a:r>
            <a:r>
              <a:rPr lang="ru-RU" dirty="0" err="1"/>
              <a:t>яким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рівних</a:t>
            </a:r>
            <a:r>
              <a:rPr lang="ru-RU" dirty="0"/>
              <a:t> ".</a:t>
            </a:r>
            <a:endParaRPr lang="ru-RU" dirty="0"/>
          </a:p>
        </p:txBody>
      </p:sp>
      <p:pic>
        <p:nvPicPr>
          <p:cNvPr id="145415" name="Picture 7" descr="ahmato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914400"/>
            <a:ext cx="33909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/>
      <p:bldP spid="1454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2286000" y="304800"/>
            <a:ext cx="4191000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Початок </a:t>
            </a:r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життя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3352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 err="1">
                <a:latin typeface="Comic Sans MS" pitchFamily="66" charset="0"/>
              </a:rPr>
              <a:t>Народилася</a:t>
            </a:r>
            <a:r>
              <a:rPr lang="ru-RU" sz="1600" dirty="0">
                <a:latin typeface="Comic Sans MS" pitchFamily="66" charset="0"/>
              </a:rPr>
              <a:t> в </a:t>
            </a:r>
            <a:r>
              <a:rPr lang="ru-RU" sz="1600" dirty="0" err="1">
                <a:latin typeface="Comic Sans MS" pitchFamily="66" charset="0"/>
              </a:rPr>
              <a:t>Одесі</a:t>
            </a:r>
            <a:r>
              <a:rPr lang="ru-RU" sz="1600" dirty="0">
                <a:latin typeface="Comic Sans MS" pitchFamily="66" charset="0"/>
              </a:rPr>
              <a:t> 11 </a:t>
            </a:r>
            <a:r>
              <a:rPr lang="ru-RU" sz="1600" dirty="0" err="1">
                <a:latin typeface="Comic Sans MS" pitchFamily="66" charset="0"/>
              </a:rPr>
              <a:t>червня</a:t>
            </a:r>
            <a:r>
              <a:rPr lang="ru-RU" sz="1600" dirty="0">
                <a:latin typeface="Comic Sans MS" pitchFamily="66" charset="0"/>
              </a:rPr>
              <a:t> 1889 в </a:t>
            </a:r>
            <a:r>
              <a:rPr lang="ru-RU" sz="1600" dirty="0" err="1">
                <a:latin typeface="Comic Sans MS" pitchFamily="66" charset="0"/>
              </a:rPr>
              <a:t>сім'ї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інженер-капітана</a:t>
            </a:r>
            <a:r>
              <a:rPr lang="ru-RU" sz="1600" dirty="0">
                <a:latin typeface="Comic Sans MS" pitchFamily="66" charset="0"/>
              </a:rPr>
              <a:t> 2-го рангу </a:t>
            </a:r>
            <a:r>
              <a:rPr lang="ru-RU" sz="1600" dirty="0" err="1">
                <a:latin typeface="Comic Sans MS" pitchFamily="66" charset="0"/>
              </a:rPr>
              <a:t>Андрія</a:t>
            </a:r>
            <a:r>
              <a:rPr lang="ru-RU" sz="1600" dirty="0">
                <a:latin typeface="Comic Sans MS" pitchFamily="66" charset="0"/>
              </a:rPr>
              <a:t> Антоновича Горенко та </a:t>
            </a:r>
            <a:r>
              <a:rPr lang="ru-RU" sz="1600" dirty="0" err="1">
                <a:latin typeface="Comic Sans MS" pitchFamily="66" charset="0"/>
              </a:rPr>
              <a:t>Інни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Еразмівни</a:t>
            </a:r>
            <a:r>
              <a:rPr lang="ru-RU" sz="1600" dirty="0">
                <a:latin typeface="Comic Sans MS" pitchFamily="66" charset="0"/>
              </a:rPr>
              <a:t>.</a:t>
            </a:r>
          </a:p>
          <a:p>
            <a:r>
              <a:rPr lang="ru-RU" sz="1600" dirty="0" err="1">
                <a:latin typeface="Comic Sans MS" pitchFamily="66" charset="0"/>
              </a:rPr>
              <a:t>Після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народження</a:t>
            </a:r>
            <a:r>
              <a:rPr lang="ru-RU" sz="1600" dirty="0">
                <a:latin typeface="Comic Sans MS" pitchFamily="66" charset="0"/>
              </a:rPr>
              <a:t> дочки </a:t>
            </a:r>
            <a:r>
              <a:rPr lang="ru-RU" sz="1600" dirty="0" err="1">
                <a:latin typeface="Comic Sans MS" pitchFamily="66" charset="0"/>
              </a:rPr>
              <a:t>сім'я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переїхала</a:t>
            </a:r>
            <a:r>
              <a:rPr lang="ru-RU" sz="1600" dirty="0">
                <a:latin typeface="Comic Sans MS" pitchFamily="66" charset="0"/>
              </a:rPr>
              <a:t> в </a:t>
            </a:r>
            <a:r>
              <a:rPr lang="ru-RU" sz="1600" dirty="0" err="1">
                <a:latin typeface="Comic Sans MS" pitchFamily="66" charset="0"/>
              </a:rPr>
              <a:t>Царське</a:t>
            </a:r>
            <a:r>
              <a:rPr lang="ru-RU" sz="1600" dirty="0">
                <a:latin typeface="Comic Sans MS" pitchFamily="66" charset="0"/>
              </a:rPr>
              <a:t> Село, де Анна </a:t>
            </a:r>
            <a:r>
              <a:rPr lang="ru-RU" sz="1600" dirty="0" err="1">
                <a:latin typeface="Comic Sans MS" pitchFamily="66" charset="0"/>
              </a:rPr>
              <a:t>Андріївна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вчилася</a:t>
            </a:r>
            <a:r>
              <a:rPr lang="ru-RU" sz="1600" dirty="0">
                <a:latin typeface="Comic Sans MS" pitchFamily="66" charset="0"/>
              </a:rPr>
              <a:t> в </a:t>
            </a:r>
            <a:r>
              <a:rPr lang="ru-RU" sz="1600" dirty="0" err="1">
                <a:latin typeface="Comic Sans MS" pitchFamily="66" charset="0"/>
              </a:rPr>
              <a:t>Маріїнській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гімназії</a:t>
            </a:r>
            <a:r>
              <a:rPr lang="ru-RU" sz="1600" dirty="0">
                <a:latin typeface="Comic Sans MS" pitchFamily="66" charset="0"/>
              </a:rPr>
              <a:t>.</a:t>
            </a:r>
          </a:p>
          <a:p>
            <a:r>
              <a:rPr lang="ru-RU" sz="1600" dirty="0">
                <a:latin typeface="Comic Sans MS" pitchFamily="66" charset="0"/>
              </a:rPr>
              <a:t>Вона прекрасно </a:t>
            </a:r>
            <a:r>
              <a:rPr lang="ru-RU" sz="1600" dirty="0" err="1">
                <a:latin typeface="Comic Sans MS" pitchFamily="66" charset="0"/>
              </a:rPr>
              <a:t>володіла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французькою</a:t>
            </a:r>
            <a:r>
              <a:rPr lang="ru-RU" sz="1600" dirty="0">
                <a:latin typeface="Comic Sans MS" pitchFamily="66" charset="0"/>
              </a:rPr>
              <a:t>.</a:t>
            </a:r>
          </a:p>
          <a:p>
            <a:r>
              <a:rPr lang="ru-RU" sz="1600" dirty="0">
                <a:latin typeface="Comic Sans MS" pitchFamily="66" charset="0"/>
              </a:rPr>
              <a:t>У 1905 </a:t>
            </a:r>
            <a:r>
              <a:rPr lang="ru-RU" sz="1600" dirty="0" err="1">
                <a:latin typeface="Comic Sans MS" pitchFamily="66" charset="0"/>
              </a:rPr>
              <a:t>році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Інна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Еразмівна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розлучилася</a:t>
            </a:r>
            <a:r>
              <a:rPr lang="ru-RU" sz="1600" dirty="0">
                <a:latin typeface="Comic Sans MS" pitchFamily="66" charset="0"/>
              </a:rPr>
              <a:t> з </a:t>
            </a:r>
            <a:r>
              <a:rPr lang="ru-RU" sz="1600" dirty="0" err="1">
                <a:latin typeface="Comic Sans MS" pitchFamily="66" charset="0"/>
              </a:rPr>
              <a:t>чоловіком</a:t>
            </a:r>
            <a:r>
              <a:rPr lang="ru-RU" sz="1600" dirty="0">
                <a:latin typeface="Comic Sans MS" pitchFamily="66" charset="0"/>
              </a:rPr>
              <a:t> і </a:t>
            </a:r>
            <a:r>
              <a:rPr lang="ru-RU" sz="1600" dirty="0" err="1">
                <a:latin typeface="Comic Sans MS" pitchFamily="66" charset="0"/>
              </a:rPr>
              <a:t>переїхала</a:t>
            </a:r>
            <a:r>
              <a:rPr lang="ru-RU" sz="1600" dirty="0">
                <a:latin typeface="Comic Sans MS" pitchFamily="66" charset="0"/>
              </a:rPr>
              <a:t> з </a:t>
            </a:r>
            <a:r>
              <a:rPr lang="ru-RU" sz="1600" dirty="0" err="1">
                <a:latin typeface="Comic Sans MS" pitchFamily="66" charset="0"/>
              </a:rPr>
              <a:t>дітьми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спочатку</a:t>
            </a:r>
            <a:r>
              <a:rPr lang="ru-RU" sz="1600" dirty="0">
                <a:latin typeface="Comic Sans MS" pitchFamily="66" charset="0"/>
              </a:rPr>
              <a:t> в </a:t>
            </a:r>
            <a:r>
              <a:rPr lang="ru-RU" sz="1600" dirty="0" err="1">
                <a:latin typeface="Comic Sans MS" pitchFamily="66" charset="0"/>
              </a:rPr>
              <a:t>Євпаторію</a:t>
            </a:r>
            <a:r>
              <a:rPr lang="ru-RU" sz="1600" dirty="0">
                <a:latin typeface="Comic Sans MS" pitchFamily="66" charset="0"/>
              </a:rPr>
              <a:t>, а </a:t>
            </a:r>
            <a:r>
              <a:rPr lang="ru-RU" sz="1600" dirty="0" err="1">
                <a:latin typeface="Comic Sans MS" pitchFamily="66" charset="0"/>
              </a:rPr>
              <a:t>потім</a:t>
            </a:r>
            <a:r>
              <a:rPr lang="ru-RU" sz="1600" dirty="0">
                <a:latin typeface="Comic Sans MS" pitchFamily="66" charset="0"/>
              </a:rPr>
              <a:t> до </a:t>
            </a:r>
            <a:r>
              <a:rPr lang="ru-RU" sz="1600" dirty="0" err="1">
                <a:latin typeface="Comic Sans MS" pitchFamily="66" charset="0"/>
              </a:rPr>
              <a:t>Києва</a:t>
            </a:r>
            <a:r>
              <a:rPr lang="ru-RU" sz="1600" dirty="0">
                <a:latin typeface="Comic Sans MS" pitchFamily="66" charset="0"/>
              </a:rPr>
              <a:t>. Тут Ганна </a:t>
            </a:r>
            <a:r>
              <a:rPr lang="ru-RU" sz="1600" dirty="0" err="1">
                <a:latin typeface="Comic Sans MS" pitchFamily="66" charset="0"/>
              </a:rPr>
              <a:t>Андріївна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закінчила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Фундуклеївську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гімназію</a:t>
            </a:r>
            <a:r>
              <a:rPr lang="ru-RU" sz="1600" dirty="0">
                <a:latin typeface="Comic Sans MS" pitchFamily="66" charset="0"/>
              </a:rPr>
              <a:t> і вступила на </a:t>
            </a:r>
            <a:r>
              <a:rPr lang="ru-RU" sz="1600" dirty="0" err="1">
                <a:latin typeface="Comic Sans MS" pitchFamily="66" charset="0"/>
              </a:rPr>
              <a:t>юридичний</a:t>
            </a:r>
            <a:r>
              <a:rPr lang="ru-RU" sz="1600" dirty="0">
                <a:latin typeface="Comic Sans MS" pitchFamily="66" charset="0"/>
              </a:rPr>
              <a:t> факультет </a:t>
            </a:r>
            <a:r>
              <a:rPr lang="ru-RU" sz="1600" dirty="0" err="1">
                <a:latin typeface="Comic Sans MS" pitchFamily="66" charset="0"/>
              </a:rPr>
              <a:t>Вищих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жіночих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курсів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віддаючи</a:t>
            </a:r>
            <a:r>
              <a:rPr lang="ru-RU" sz="1600" dirty="0">
                <a:latin typeface="Comic Sans MS" pitchFamily="66" charset="0"/>
              </a:rPr>
              <a:t> все ж </a:t>
            </a:r>
            <a:r>
              <a:rPr lang="ru-RU" sz="1600" dirty="0" err="1">
                <a:latin typeface="Comic Sans MS" pitchFamily="66" charset="0"/>
              </a:rPr>
              <a:t>перевагу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історії</a:t>
            </a:r>
            <a:r>
              <a:rPr lang="ru-RU" sz="1600" dirty="0">
                <a:latin typeface="Comic Sans MS" pitchFamily="66" charset="0"/>
              </a:rPr>
              <a:t> та </a:t>
            </a:r>
            <a:r>
              <a:rPr lang="ru-RU" sz="1600" dirty="0" err="1">
                <a:latin typeface="Comic Sans MS" pitchFamily="66" charset="0"/>
              </a:rPr>
              <a:t>літератури</a:t>
            </a:r>
            <a:r>
              <a:rPr lang="ru-RU" sz="1600" dirty="0">
                <a:latin typeface="Comic Sans MS" pitchFamily="66" charset="0"/>
              </a:rPr>
              <a:t>.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52230" name="Picture 6" descr="0_3c8f5_7c357b41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2400"/>
            <a:ext cx="1857375" cy="2743200"/>
          </a:xfrm>
          <a:prstGeom prst="rect">
            <a:avLst/>
          </a:prstGeom>
          <a:noFill/>
        </p:spPr>
      </p:pic>
      <p:pic>
        <p:nvPicPr>
          <p:cNvPr id="52231" name="Picture 7" descr="0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762000"/>
            <a:ext cx="2143125" cy="2679700"/>
          </a:xfrm>
          <a:prstGeom prst="rect">
            <a:avLst/>
          </a:prstGeom>
          <a:noFill/>
        </p:spPr>
      </p:pic>
      <p:pic>
        <p:nvPicPr>
          <p:cNvPr id="52233" name="Picture 9" descr="детс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581400"/>
            <a:ext cx="2068513" cy="2889250"/>
          </a:xfrm>
          <a:prstGeom prst="rect">
            <a:avLst/>
          </a:prstGeom>
          <a:noFill/>
        </p:spPr>
      </p:pic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3733800" y="3581400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 err="1"/>
              <a:t>Сім'я</a:t>
            </a:r>
            <a:r>
              <a:rPr lang="ru-RU" sz="1200" dirty="0"/>
              <a:t> Горенко. Анна, </a:t>
            </a:r>
            <a:r>
              <a:rPr lang="ru-RU" sz="1200" dirty="0" err="1"/>
              <a:t>Інна</a:t>
            </a:r>
            <a:r>
              <a:rPr lang="ru-RU" sz="1200" dirty="0"/>
              <a:t> </a:t>
            </a:r>
            <a:r>
              <a:rPr lang="ru-RU" sz="1200" dirty="0" err="1"/>
              <a:t>Еразмівна</a:t>
            </a:r>
            <a:r>
              <a:rPr lang="ru-RU" sz="1200" dirty="0" smtClean="0"/>
              <a:t>,. </a:t>
            </a:r>
            <a:r>
              <a:rPr lang="ru-RU" sz="1200" dirty="0" err="1"/>
              <a:t>Андрій</a:t>
            </a:r>
            <a:r>
              <a:rPr lang="ru-RU" sz="1200" dirty="0"/>
              <a:t> і </a:t>
            </a:r>
            <a:r>
              <a:rPr lang="ru-RU" sz="1200" dirty="0" err="1"/>
              <a:t>Віктор</a:t>
            </a:r>
            <a:r>
              <a:rPr lang="ru-RU" sz="1200" dirty="0"/>
              <a:t>. </a:t>
            </a:r>
            <a:r>
              <a:rPr lang="ru-RU" sz="1200" dirty="0" err="1"/>
              <a:t>Київ</a:t>
            </a:r>
            <a:r>
              <a:rPr lang="ru-RU" sz="1200" dirty="0"/>
              <a:t>. 1909</a:t>
            </a:r>
            <a:endParaRPr lang="ru-RU" sz="1200" dirty="0"/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7467600" y="3071068"/>
            <a:ext cx="19685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/>
              <a:t>Отец Анны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5791200" y="6503912"/>
            <a:ext cx="2590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А. Ахматова в детстве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3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2362200" y="228600"/>
            <a:ext cx="4038600" cy="2057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Н. Гумилев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і А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. Ахматова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28600" y="1371600"/>
            <a:ext cx="38862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майбутнім</a:t>
            </a:r>
            <a:r>
              <a:rPr lang="ru-RU" dirty="0"/>
              <a:t> </a:t>
            </a:r>
            <a:r>
              <a:rPr lang="ru-RU" dirty="0" err="1"/>
              <a:t>чоловіком</a:t>
            </a:r>
            <a:r>
              <a:rPr lang="ru-RU" dirty="0"/>
              <a:t> </a:t>
            </a:r>
            <a:r>
              <a:rPr lang="ru-RU" dirty="0" err="1"/>
              <a:t>поетом</a:t>
            </a:r>
            <a:r>
              <a:rPr lang="ru-RU" dirty="0"/>
              <a:t> </a:t>
            </a:r>
            <a:r>
              <a:rPr lang="ru-RU" dirty="0" err="1"/>
              <a:t>Миколою</a:t>
            </a:r>
            <a:r>
              <a:rPr lang="ru-RU" dirty="0"/>
              <a:t> </a:t>
            </a:r>
            <a:r>
              <a:rPr lang="ru-RU" dirty="0" err="1"/>
              <a:t>Гумільовим</a:t>
            </a:r>
            <a:r>
              <a:rPr lang="ru-RU" dirty="0"/>
              <a:t> Анна Горенко </a:t>
            </a:r>
            <a:r>
              <a:rPr lang="ru-RU" dirty="0" err="1"/>
              <a:t>познайомилася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чотирнадцятирічної</a:t>
            </a:r>
            <a:r>
              <a:rPr lang="ru-RU" dirty="0"/>
              <a:t> </a:t>
            </a:r>
            <a:r>
              <a:rPr lang="ru-RU" dirty="0" err="1"/>
              <a:t>дівчинкою</a:t>
            </a:r>
            <a:r>
              <a:rPr lang="ru-RU" dirty="0"/>
              <a:t>.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 </a:t>
            </a:r>
            <a:r>
              <a:rPr lang="ru-RU" dirty="0" err="1"/>
              <a:t>виникла</a:t>
            </a:r>
            <a:r>
              <a:rPr lang="ru-RU" dirty="0"/>
              <a:t> </a:t>
            </a:r>
            <a:r>
              <a:rPr lang="ru-RU" dirty="0" err="1"/>
              <a:t>листування</a:t>
            </a:r>
            <a:r>
              <a:rPr lang="ru-RU" dirty="0"/>
              <a:t>, а в 1909 </a:t>
            </a:r>
            <a:r>
              <a:rPr lang="ru-RU" dirty="0" err="1"/>
              <a:t>році</a:t>
            </a:r>
            <a:r>
              <a:rPr lang="ru-RU" dirty="0"/>
              <a:t> Анна </a:t>
            </a:r>
            <a:r>
              <a:rPr lang="ru-RU" dirty="0" err="1"/>
              <a:t>прийняла</a:t>
            </a:r>
            <a:r>
              <a:rPr lang="ru-RU" dirty="0"/>
              <a:t> </a:t>
            </a:r>
            <a:r>
              <a:rPr lang="ru-RU" dirty="0" err="1"/>
              <a:t>офіційну</a:t>
            </a:r>
            <a:r>
              <a:rPr lang="ru-RU" dirty="0"/>
              <a:t> </a:t>
            </a:r>
            <a:r>
              <a:rPr lang="ru-RU" dirty="0" err="1"/>
              <a:t>пропозицію</a:t>
            </a:r>
            <a:r>
              <a:rPr lang="ru-RU" dirty="0"/>
              <a:t> </a:t>
            </a:r>
            <a:r>
              <a:rPr lang="ru-RU" dirty="0" err="1"/>
              <a:t>Гумільова</a:t>
            </a:r>
            <a:r>
              <a:rPr lang="ru-RU" dirty="0"/>
              <a:t> стати </a:t>
            </a:r>
            <a:r>
              <a:rPr lang="ru-RU" dirty="0" err="1"/>
              <a:t>його</a:t>
            </a:r>
            <a:r>
              <a:rPr lang="ru-RU" dirty="0"/>
              <a:t> дружиною.</a:t>
            </a:r>
          </a:p>
          <a:p>
            <a:pPr>
              <a:spcBef>
                <a:spcPct val="50000"/>
              </a:spcBef>
            </a:pPr>
            <a:r>
              <a:rPr lang="ru-RU" dirty="0"/>
              <a:t>25 </a:t>
            </a:r>
            <a:r>
              <a:rPr lang="ru-RU" dirty="0" err="1"/>
              <a:t>квітня</a:t>
            </a:r>
            <a:r>
              <a:rPr lang="ru-RU" dirty="0"/>
              <a:t> 1910 вони </a:t>
            </a:r>
            <a:r>
              <a:rPr lang="ru-RU" dirty="0" err="1"/>
              <a:t>повінчалися</a:t>
            </a:r>
            <a:r>
              <a:rPr lang="ru-RU" dirty="0"/>
              <a:t> в </a:t>
            </a:r>
            <a:r>
              <a:rPr lang="ru-RU" dirty="0" err="1"/>
              <a:t>Миколаївській</a:t>
            </a:r>
            <a:r>
              <a:rPr lang="ru-RU" dirty="0"/>
              <a:t> </a:t>
            </a:r>
            <a:r>
              <a:rPr lang="ru-RU" dirty="0" err="1"/>
              <a:t>церкві</a:t>
            </a:r>
            <a:r>
              <a:rPr lang="ru-RU" dirty="0"/>
              <a:t> села </a:t>
            </a:r>
            <a:r>
              <a:rPr lang="ru-RU" dirty="0" err="1"/>
              <a:t>Микільська</a:t>
            </a:r>
            <a:r>
              <a:rPr lang="ru-RU" dirty="0"/>
              <a:t> слобода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Києвом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вінчання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</a:t>
            </a:r>
            <a:r>
              <a:rPr lang="ru-RU" dirty="0" err="1"/>
              <a:t>вирушили</a:t>
            </a:r>
            <a:r>
              <a:rPr lang="ru-RU" dirty="0"/>
              <a:t> у </a:t>
            </a:r>
            <a:r>
              <a:rPr lang="ru-RU" dirty="0" err="1"/>
              <a:t>весільну</a:t>
            </a:r>
            <a:r>
              <a:rPr lang="ru-RU" dirty="0"/>
              <a:t> </a:t>
            </a:r>
            <a:r>
              <a:rPr lang="ru-RU" dirty="0" err="1"/>
              <a:t>подорож</a:t>
            </a:r>
            <a:r>
              <a:rPr lang="ru-RU" dirty="0"/>
              <a:t>, </a:t>
            </a:r>
            <a:r>
              <a:rPr lang="ru-RU" dirty="0" err="1"/>
              <a:t>пробувши</a:t>
            </a:r>
            <a:r>
              <a:rPr lang="ru-RU" dirty="0"/>
              <a:t> в </a:t>
            </a:r>
            <a:r>
              <a:rPr lang="ru-RU" dirty="0" err="1"/>
              <a:t>Парижі</a:t>
            </a:r>
            <a:r>
              <a:rPr lang="ru-RU" dirty="0"/>
              <a:t> всю весну.</a:t>
            </a:r>
          </a:p>
          <a:p>
            <a:pPr>
              <a:spcBef>
                <a:spcPct val="50000"/>
              </a:spcBef>
            </a:pPr>
            <a:r>
              <a:rPr lang="ru-RU" dirty="0"/>
              <a:t>  У 1912 у них </a:t>
            </a:r>
            <a:r>
              <a:rPr lang="ru-RU" dirty="0" err="1"/>
              <a:t>народився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, </a:t>
            </a:r>
            <a:r>
              <a:rPr lang="ru-RU" dirty="0" err="1"/>
              <a:t>якому</a:t>
            </a:r>
            <a:r>
              <a:rPr lang="ru-RU" dirty="0"/>
              <a:t> дали </a:t>
            </a:r>
            <a:r>
              <a:rPr lang="ru-RU" dirty="0" err="1"/>
              <a:t>ім'я</a:t>
            </a:r>
            <a:r>
              <a:rPr lang="ru-RU" dirty="0"/>
              <a:t> Лев.</a:t>
            </a:r>
            <a:endParaRPr lang="ru-RU" dirty="0"/>
          </a:p>
        </p:txBody>
      </p:sp>
      <p:pic>
        <p:nvPicPr>
          <p:cNvPr id="53254" name="Picture 6" descr="gumil_ah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00200"/>
            <a:ext cx="4286250" cy="2952750"/>
          </a:xfrm>
          <a:prstGeom prst="rect">
            <a:avLst/>
          </a:prstGeom>
          <a:noFill/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5410200" y="4724400"/>
            <a:ext cx="2362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 err="1" smtClean="0"/>
              <a:t>Сім</a:t>
            </a:r>
            <a:r>
              <a:rPr lang="en-US" sz="1000" dirty="0" smtClean="0"/>
              <a:t>’</a:t>
            </a:r>
            <a:r>
              <a:rPr lang="uk-UA" sz="1000" dirty="0" smtClean="0"/>
              <a:t>я Ахматової</a:t>
            </a:r>
            <a:endParaRPr lang="ru-RU" sz="1000" dirty="0"/>
          </a:p>
        </p:txBody>
      </p:sp>
      <p:pic>
        <p:nvPicPr>
          <p:cNvPr id="53257" name="Picture 9" descr="0971cbf7960e9cdce9d2b16b4ad9266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486400"/>
            <a:ext cx="2857500" cy="1466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5743575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uk-U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Початок творчого шляху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52400" y="1143000"/>
            <a:ext cx="49530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Comic Sans MS" pitchFamily="66" charset="0"/>
              </a:rPr>
              <a:t>З 1910-х </a:t>
            </a:r>
            <a:r>
              <a:rPr lang="ru-RU" dirty="0" err="1">
                <a:latin typeface="Comic Sans MS" pitchFamily="66" charset="0"/>
              </a:rPr>
              <a:t>років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почалася</a:t>
            </a:r>
            <a:r>
              <a:rPr lang="ru-RU" dirty="0">
                <a:latin typeface="Comic Sans MS" pitchFamily="66" charset="0"/>
              </a:rPr>
              <a:t> активна </a:t>
            </a:r>
            <a:r>
              <a:rPr lang="ru-RU" dirty="0" err="1">
                <a:latin typeface="Comic Sans MS" pitchFamily="66" charset="0"/>
              </a:rPr>
              <a:t>літературна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діяльність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Ахматової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Свій</a:t>
            </a:r>
            <a:r>
              <a:rPr lang="ru-RU" dirty="0">
                <a:latin typeface="Comic Sans MS" pitchFamily="66" charset="0"/>
              </a:rPr>
              <a:t> перший </a:t>
            </a:r>
            <a:r>
              <a:rPr lang="ru-RU" dirty="0" err="1">
                <a:latin typeface="Comic Sans MS" pitchFamily="66" charset="0"/>
              </a:rPr>
              <a:t>вірш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під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псевдонімом</a:t>
            </a:r>
            <a:r>
              <a:rPr lang="ru-RU" dirty="0">
                <a:latin typeface="Comic Sans MS" pitchFamily="66" charset="0"/>
              </a:rPr>
              <a:t> Анна Ахматова вона </a:t>
            </a:r>
            <a:r>
              <a:rPr lang="ru-RU" dirty="0" err="1">
                <a:latin typeface="Comic Sans MS" pitchFamily="66" charset="0"/>
              </a:rPr>
              <a:t>опублікувала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двадцятирічному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віці</a:t>
            </a:r>
            <a:r>
              <a:rPr lang="ru-RU" dirty="0">
                <a:latin typeface="Comic Sans MS" pitchFamily="66" charset="0"/>
              </a:rPr>
              <a:t>, а в 1912 </a:t>
            </a:r>
            <a:r>
              <a:rPr lang="ru-RU" dirty="0" err="1">
                <a:latin typeface="Comic Sans MS" pitchFamily="66" charset="0"/>
              </a:rPr>
              <a:t>році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вийшов</a:t>
            </a:r>
            <a:r>
              <a:rPr lang="ru-RU" dirty="0">
                <a:latin typeface="Comic Sans MS" pitchFamily="66" charset="0"/>
              </a:rPr>
              <a:t> перший </a:t>
            </a:r>
            <a:r>
              <a:rPr lang="ru-RU" dirty="0" err="1">
                <a:latin typeface="Comic Sans MS" pitchFamily="66" charset="0"/>
              </a:rPr>
              <a:t>збірник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віршів</a:t>
            </a:r>
            <a:r>
              <a:rPr lang="ru-RU" dirty="0">
                <a:latin typeface="Comic Sans MS" pitchFamily="66" charset="0"/>
              </a:rPr>
              <a:t> "</a:t>
            </a:r>
            <a:r>
              <a:rPr lang="ru-RU" dirty="0" err="1">
                <a:latin typeface="Comic Sans MS" pitchFamily="66" charset="0"/>
              </a:rPr>
              <a:t>Вечір</a:t>
            </a:r>
            <a:r>
              <a:rPr lang="ru-RU" dirty="0">
                <a:latin typeface="Comic Sans MS" pitchFamily="66" charset="0"/>
              </a:rPr>
              <a:t>".</a:t>
            </a:r>
          </a:p>
          <a:p>
            <a:pPr>
              <a:spcBef>
                <a:spcPct val="50000"/>
              </a:spcBef>
            </a:pPr>
            <a:r>
              <a:rPr lang="ru-RU" dirty="0" err="1">
                <a:latin typeface="Comic Sans MS" pitchFamily="66" charset="0"/>
              </a:rPr>
              <a:t>Набагато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менш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відомо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коли молода </a:t>
            </a:r>
            <a:r>
              <a:rPr lang="ru-RU" dirty="0" err="1">
                <a:latin typeface="Comic Sans MS" pitchFamily="66" charset="0"/>
              </a:rPr>
              <a:t>поетеса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зрозуміла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своє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призначення</a:t>
            </a:r>
            <a:r>
              <a:rPr lang="ru-RU" dirty="0">
                <a:latin typeface="Comic Sans MS" pitchFamily="66" charset="0"/>
              </a:rPr>
              <a:t>, то не </a:t>
            </a:r>
            <a:r>
              <a:rPr lang="ru-RU" dirty="0" err="1">
                <a:latin typeface="Comic Sans MS" pitchFamily="66" charset="0"/>
              </a:rPr>
              <a:t>хто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інший</a:t>
            </a:r>
            <a:r>
              <a:rPr lang="ru-RU" dirty="0">
                <a:latin typeface="Comic Sans MS" pitchFamily="66" charset="0"/>
              </a:rPr>
              <a:t>, як </a:t>
            </a:r>
            <a:r>
              <a:rPr lang="ru-RU" dirty="0" err="1">
                <a:latin typeface="Comic Sans MS" pitchFamily="66" charset="0"/>
              </a:rPr>
              <a:t>батько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Андрій</a:t>
            </a:r>
            <a:r>
              <a:rPr lang="ru-RU" dirty="0">
                <a:latin typeface="Comic Sans MS" pitchFamily="66" charset="0"/>
              </a:rPr>
              <a:t> Антонович заборонив </a:t>
            </a:r>
            <a:r>
              <a:rPr lang="ru-RU" dirty="0" err="1">
                <a:latin typeface="Comic Sans MS" pitchFamily="66" charset="0"/>
              </a:rPr>
              <a:t>їй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підписувати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свої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вірші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прізвищем</a:t>
            </a:r>
            <a:r>
              <a:rPr lang="ru-RU" dirty="0">
                <a:latin typeface="Comic Sans MS" pitchFamily="66" charset="0"/>
              </a:rPr>
              <a:t> Горенко. </a:t>
            </a:r>
            <a:r>
              <a:rPr lang="ru-RU" dirty="0" err="1">
                <a:latin typeface="Comic Sans MS" pitchFamily="66" charset="0"/>
              </a:rPr>
              <a:t>Тоді</a:t>
            </a:r>
            <a:r>
              <a:rPr lang="ru-RU" dirty="0">
                <a:latin typeface="Comic Sans MS" pitchFamily="66" charset="0"/>
              </a:rPr>
              <a:t> Ганна і взяла </a:t>
            </a:r>
            <a:r>
              <a:rPr lang="ru-RU" dirty="0" err="1">
                <a:latin typeface="Comic Sans MS" pitchFamily="66" charset="0"/>
              </a:rPr>
              <a:t>прізвище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своєї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прабабусі</a:t>
            </a:r>
            <a:r>
              <a:rPr lang="ru-RU" dirty="0">
                <a:latin typeface="Comic Sans MS" pitchFamily="66" charset="0"/>
              </a:rPr>
              <a:t> - </a:t>
            </a:r>
            <a:r>
              <a:rPr lang="ru-RU" dirty="0" err="1">
                <a:latin typeface="Comic Sans MS" pitchFamily="66" charset="0"/>
              </a:rPr>
              <a:t>татарської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княгині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Ахматової</a:t>
            </a:r>
            <a:r>
              <a:rPr lang="ru-RU" dirty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4278" name="Picture 6" descr="20802774_Elena_Lisovskaya_Anna_AHMATOVA_sz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685800"/>
            <a:ext cx="3695700" cy="533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28600" y="533400"/>
            <a:ext cx="3048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У </a:t>
            </a:r>
            <a:r>
              <a:rPr lang="ru-RU" dirty="0" err="1"/>
              <a:t>березні</a:t>
            </a:r>
            <a:r>
              <a:rPr lang="ru-RU" dirty="0"/>
              <a:t> 1914 </a:t>
            </a:r>
            <a:r>
              <a:rPr lang="ru-RU" dirty="0" err="1"/>
              <a:t>вийшла</a:t>
            </a:r>
            <a:r>
              <a:rPr lang="ru-RU" dirty="0"/>
              <a:t> друга книга </a:t>
            </a:r>
            <a:r>
              <a:rPr lang="ru-RU" dirty="0" err="1"/>
              <a:t>віршів</a:t>
            </a:r>
            <a:r>
              <a:rPr lang="ru-RU" dirty="0"/>
              <a:t> "Четки", яка принесла </a:t>
            </a:r>
            <a:r>
              <a:rPr lang="ru-RU" dirty="0" err="1"/>
              <a:t>Ахматової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всеросійську</a:t>
            </a:r>
            <a:r>
              <a:rPr lang="ru-RU" dirty="0"/>
              <a:t> </a:t>
            </a:r>
            <a:r>
              <a:rPr lang="ru-RU" dirty="0" err="1"/>
              <a:t>популярність</a:t>
            </a:r>
            <a:r>
              <a:rPr lang="ru-RU" dirty="0"/>
              <a:t>. </a:t>
            </a:r>
            <a:r>
              <a:rPr lang="ru-RU" dirty="0" err="1"/>
              <a:t>Наступна</a:t>
            </a:r>
            <a:r>
              <a:rPr lang="ru-RU" dirty="0"/>
              <a:t> </a:t>
            </a:r>
            <a:r>
              <a:rPr lang="ru-RU" dirty="0" err="1"/>
              <a:t>збірка</a:t>
            </a:r>
            <a:r>
              <a:rPr lang="ru-RU" dirty="0"/>
              <a:t> "</a:t>
            </a:r>
            <a:r>
              <a:rPr lang="ru-RU" dirty="0" err="1"/>
              <a:t>Біла</a:t>
            </a:r>
            <a:r>
              <a:rPr lang="ru-RU" dirty="0"/>
              <a:t> </a:t>
            </a:r>
            <a:r>
              <a:rPr lang="ru-RU" dirty="0" err="1"/>
              <a:t>зграя</a:t>
            </a:r>
            <a:r>
              <a:rPr lang="ru-RU" dirty="0"/>
              <a:t>" </a:t>
            </a:r>
            <a:r>
              <a:rPr lang="ru-RU" dirty="0" err="1"/>
              <a:t>побачив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у </a:t>
            </a:r>
            <a:r>
              <a:rPr lang="ru-RU" dirty="0" err="1"/>
              <a:t>вересні</a:t>
            </a:r>
            <a:r>
              <a:rPr lang="ru-RU" dirty="0"/>
              <a:t> 1917 року і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зустрінута</a:t>
            </a:r>
            <a:r>
              <a:rPr lang="ru-RU" dirty="0" smtClean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стримано</a:t>
            </a:r>
            <a:r>
              <a:rPr lang="ru-RU" dirty="0"/>
              <a:t>. </a:t>
            </a:r>
            <a:r>
              <a:rPr lang="ru-RU" dirty="0" err="1"/>
              <a:t>Війна</a:t>
            </a:r>
            <a:r>
              <a:rPr lang="ru-RU" dirty="0"/>
              <a:t>, голод і </a:t>
            </a:r>
            <a:r>
              <a:rPr lang="ru-RU" dirty="0" err="1"/>
              <a:t>розруха</a:t>
            </a:r>
            <a:r>
              <a:rPr lang="ru-RU" dirty="0"/>
              <a:t> </a:t>
            </a:r>
            <a:r>
              <a:rPr lang="ru-RU" dirty="0" err="1"/>
              <a:t>відсунули</a:t>
            </a:r>
            <a:r>
              <a:rPr lang="ru-RU" dirty="0"/>
              <a:t> </a:t>
            </a:r>
            <a:r>
              <a:rPr lang="ru-RU" dirty="0" err="1"/>
              <a:t>поезію</a:t>
            </a:r>
            <a:r>
              <a:rPr lang="ru-RU" dirty="0"/>
              <a:t> на </a:t>
            </a:r>
            <a:r>
              <a:rPr lang="ru-RU" dirty="0" err="1"/>
              <a:t>другий</a:t>
            </a:r>
            <a:r>
              <a:rPr lang="ru-RU" dirty="0"/>
              <a:t> план. Але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знали Ахматову </a:t>
            </a:r>
            <a:r>
              <a:rPr lang="ru-RU" dirty="0" err="1"/>
              <a:t>близько</a:t>
            </a:r>
            <a:r>
              <a:rPr lang="ru-RU" dirty="0"/>
              <a:t>, добре </a:t>
            </a:r>
            <a:r>
              <a:rPr lang="ru-RU" dirty="0" err="1"/>
              <a:t>розуміли</a:t>
            </a:r>
            <a:r>
              <a:rPr lang="ru-RU" dirty="0"/>
              <a:t> і </a:t>
            </a:r>
            <a:r>
              <a:rPr lang="ru-RU" dirty="0" err="1"/>
              <a:t>значущість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39271" name="Picture 7" descr="stihov-m_7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2400"/>
            <a:ext cx="2716213" cy="4224338"/>
          </a:xfrm>
          <a:prstGeom prst="rect">
            <a:avLst/>
          </a:prstGeom>
          <a:noFill/>
        </p:spPr>
      </p:pic>
      <p:pic>
        <p:nvPicPr>
          <p:cNvPr id="139273" name="Picture 9" descr="c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429000"/>
            <a:ext cx="306387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WordArt 4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4633913" cy="793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uk-U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Під час революції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0" y="1066800"/>
            <a:ext cx="5029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latin typeface="Comic Sans MS" pitchFamily="66" charset="0"/>
              </a:rPr>
              <a:t>Анна </a:t>
            </a:r>
            <a:r>
              <a:rPr lang="ru-RU" dirty="0" err="1">
                <a:latin typeface="Comic Sans MS" pitchFamily="66" charset="0"/>
              </a:rPr>
              <a:t>Андріївна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розлучилася</a:t>
            </a:r>
            <a:r>
              <a:rPr lang="ru-RU" dirty="0">
                <a:latin typeface="Comic Sans MS" pitchFamily="66" charset="0"/>
              </a:rPr>
              <a:t> з Н. </a:t>
            </a:r>
            <a:r>
              <a:rPr lang="ru-RU" dirty="0" err="1">
                <a:latin typeface="Comic Sans MS" pitchFamily="66" charset="0"/>
              </a:rPr>
              <a:t>Гумільовим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Восени</a:t>
            </a:r>
            <a:r>
              <a:rPr lang="ru-RU" dirty="0">
                <a:latin typeface="Comic Sans MS" pitchFamily="66" charset="0"/>
              </a:rPr>
              <a:t> того ж року Ахматова </a:t>
            </a:r>
            <a:r>
              <a:rPr lang="ru-RU" dirty="0" err="1">
                <a:latin typeface="Comic Sans MS" pitchFamily="66" charset="0"/>
              </a:rPr>
              <a:t>вийшла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заміж</a:t>
            </a:r>
            <a:r>
              <a:rPr lang="ru-RU" dirty="0">
                <a:latin typeface="Comic Sans MS" pitchFamily="66" charset="0"/>
              </a:rPr>
              <a:t> за В. К. Шилейко, </a:t>
            </a:r>
            <a:r>
              <a:rPr lang="ru-RU" dirty="0" err="1">
                <a:latin typeface="Comic Sans MS" pitchFamily="66" charset="0"/>
              </a:rPr>
              <a:t>вченого-ассирологом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перекладача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клинописних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текстів</a:t>
            </a:r>
            <a:r>
              <a:rPr lang="ru-RU" dirty="0">
                <a:latin typeface="Comic Sans MS" pitchFamily="66" charset="0"/>
              </a:rPr>
              <a:t>.</a:t>
            </a:r>
          </a:p>
          <a:p>
            <a:r>
              <a:rPr lang="ru-RU" dirty="0" err="1">
                <a:latin typeface="Comic Sans MS" pitchFamily="66" charset="0"/>
              </a:rPr>
              <a:t>Жовтневу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революцію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поетеса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прийняла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Бо</a:t>
            </a:r>
            <a:r>
              <a:rPr lang="ru-RU" dirty="0">
                <a:latin typeface="Comic Sans MS" pitchFamily="66" charset="0"/>
              </a:rPr>
              <a:t>, як вона писала, "все </a:t>
            </a:r>
            <a:r>
              <a:rPr lang="ru-RU" dirty="0" err="1">
                <a:latin typeface="Comic Sans MS" pitchFamily="66" charset="0"/>
              </a:rPr>
              <a:t>розкрадено</a:t>
            </a:r>
            <a:r>
              <a:rPr lang="ru-RU" dirty="0">
                <a:latin typeface="Comic Sans MS" pitchFamily="66" charset="0"/>
              </a:rPr>
              <a:t>, продано; все </a:t>
            </a:r>
            <a:r>
              <a:rPr lang="ru-RU" dirty="0" err="1">
                <a:latin typeface="Comic Sans MS" pitchFamily="66" charset="0"/>
              </a:rPr>
              <a:t>голодної</a:t>
            </a:r>
            <a:r>
              <a:rPr lang="ru-RU" dirty="0">
                <a:latin typeface="Comic Sans MS" pitchFamily="66" charset="0"/>
              </a:rPr>
              <a:t> тугою </a:t>
            </a:r>
            <a:r>
              <a:rPr lang="ru-RU" dirty="0" err="1" smtClean="0">
                <a:latin typeface="Comic Sans MS" pitchFamily="66" charset="0"/>
              </a:rPr>
              <a:t>ізглодано</a:t>
            </a:r>
            <a:r>
              <a:rPr lang="ru-RU" dirty="0">
                <a:latin typeface="Comic Sans MS" pitchFamily="66" charset="0"/>
              </a:rPr>
              <a:t>". Але </a:t>
            </a:r>
            <a:r>
              <a:rPr lang="ru-RU" dirty="0" err="1">
                <a:latin typeface="Comic Sans MS" pitchFamily="66" charset="0"/>
              </a:rPr>
              <a:t>Росію</a:t>
            </a:r>
            <a:r>
              <a:rPr lang="ru-RU" dirty="0">
                <a:latin typeface="Comic Sans MS" pitchFamily="66" charset="0"/>
              </a:rPr>
              <a:t> не покинула, </a:t>
            </a:r>
            <a:r>
              <a:rPr lang="ru-RU" dirty="0" err="1">
                <a:latin typeface="Comic Sans MS" pitchFamily="66" charset="0"/>
              </a:rPr>
              <a:t>відкинувши</a:t>
            </a:r>
            <a:r>
              <a:rPr lang="ru-RU" dirty="0">
                <a:latin typeface="Comic Sans MS" pitchFamily="66" charset="0"/>
              </a:rPr>
              <a:t> "</a:t>
            </a:r>
            <a:r>
              <a:rPr lang="ru-RU" dirty="0" err="1">
                <a:latin typeface="Comic Sans MS" pitchFamily="66" charset="0"/>
              </a:rPr>
              <a:t>Утішне</a:t>
            </a:r>
            <a:r>
              <a:rPr lang="ru-RU" dirty="0">
                <a:latin typeface="Comic Sans MS" pitchFamily="66" charset="0"/>
              </a:rPr>
              <a:t>" голоси, </a:t>
            </a:r>
            <a:r>
              <a:rPr lang="ru-RU" dirty="0" err="1" smtClean="0">
                <a:latin typeface="Comic Sans MS" pitchFamily="66" charset="0"/>
              </a:rPr>
              <a:t>кличущі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>
                <a:latin typeface="Comic Sans MS" pitchFamily="66" charset="0"/>
              </a:rPr>
              <a:t>чужину</a:t>
            </a:r>
            <a:r>
              <a:rPr lang="ru-RU" dirty="0">
                <a:latin typeface="Comic Sans MS" pitchFamily="66" charset="0"/>
              </a:rPr>
              <a:t>, де </a:t>
            </a:r>
            <a:r>
              <a:rPr lang="ru-RU" dirty="0" err="1">
                <a:latin typeface="Comic Sans MS" pitchFamily="66" charset="0"/>
              </a:rPr>
              <a:t>опинилися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багато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її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сучасників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Навіть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після</a:t>
            </a:r>
            <a:r>
              <a:rPr lang="ru-RU" dirty="0">
                <a:latin typeface="Comic Sans MS" pitchFamily="66" charset="0"/>
              </a:rPr>
              <a:t> того, як в 1921 </a:t>
            </a:r>
            <a:r>
              <a:rPr lang="ru-RU" dirty="0" err="1">
                <a:latin typeface="Comic Sans MS" pitchFamily="66" charset="0"/>
              </a:rPr>
              <a:t>році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більшовики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розстріляли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її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колишнього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чоловіка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Миколи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Гумільова</a:t>
            </a:r>
            <a:r>
              <a:rPr lang="ru-RU" dirty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40294" name="Picture 6" descr="ahmatov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038600"/>
            <a:ext cx="3962400" cy="2708275"/>
          </a:xfrm>
          <a:prstGeom prst="rect">
            <a:avLst/>
          </a:prstGeom>
          <a:noFill/>
        </p:spPr>
      </p:pic>
      <p:pic>
        <p:nvPicPr>
          <p:cNvPr id="140297" name="Picture 9" descr="cveti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066800"/>
            <a:ext cx="3333750" cy="280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nimBg="1"/>
      <p:bldP spid="1402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WordArt 4"/>
          <p:cNvSpPr>
            <a:spLocks noChangeArrowheads="1" noChangeShapeType="1" noTextEdit="1"/>
          </p:cNvSpPr>
          <p:nvPr/>
        </p:nvSpPr>
        <p:spPr bwMode="auto">
          <a:xfrm>
            <a:off x="1676400" y="304800"/>
            <a:ext cx="4767263" cy="1098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Новий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поворт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в </a:t>
            </a:r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житті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0" y="990600"/>
            <a:ext cx="6096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 err="1">
                <a:latin typeface="Comic Sans MS" pitchFamily="66" charset="0"/>
              </a:rPr>
              <a:t>Грудень</a:t>
            </a:r>
            <a:r>
              <a:rPr lang="ru-RU" dirty="0">
                <a:latin typeface="Comic Sans MS" pitchFamily="66" charset="0"/>
              </a:rPr>
              <a:t> 1922 </a:t>
            </a:r>
            <a:r>
              <a:rPr lang="ru-RU" dirty="0" err="1" smtClean="0">
                <a:latin typeface="Comic Sans MS" pitchFamily="66" charset="0"/>
              </a:rPr>
              <a:t>визначився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новим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поворотом в </a:t>
            </a:r>
            <a:r>
              <a:rPr lang="ru-RU" dirty="0" err="1">
                <a:latin typeface="Comic Sans MS" pitchFamily="66" charset="0"/>
              </a:rPr>
              <a:t>особистому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житті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Ахматової</a:t>
            </a:r>
            <a:r>
              <a:rPr lang="ru-RU" dirty="0">
                <a:latin typeface="Comic Sans MS" pitchFamily="66" charset="0"/>
              </a:rPr>
              <a:t>. Вона </a:t>
            </a:r>
            <a:r>
              <a:rPr lang="ru-RU" dirty="0" err="1">
                <a:latin typeface="Comic Sans MS" pitchFamily="66" charset="0"/>
              </a:rPr>
              <a:t>переїхала</a:t>
            </a:r>
            <a:r>
              <a:rPr lang="ru-RU" dirty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мистецтвознавця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Миколи</a:t>
            </a:r>
            <a:r>
              <a:rPr lang="ru-RU" dirty="0" smtClean="0">
                <a:latin typeface="Comic Sans MS" pitchFamily="66" charset="0"/>
              </a:rPr>
              <a:t> Пунина, </a:t>
            </a:r>
            <a:r>
              <a:rPr lang="ru-RU" dirty="0" err="1" smtClean="0">
                <a:latin typeface="Comic Sans MS" pitchFamily="66" charset="0"/>
              </a:rPr>
              <a:t>який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пізніше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став </a:t>
            </a:r>
            <a:r>
              <a:rPr lang="ru-RU" dirty="0" err="1">
                <a:latin typeface="Comic Sans MS" pitchFamily="66" charset="0"/>
              </a:rPr>
              <a:t>її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третім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чоловіком</a:t>
            </a:r>
            <a:r>
              <a:rPr lang="ru-RU" dirty="0">
                <a:latin typeface="Comic Sans MS" pitchFamily="66" charset="0"/>
              </a:rPr>
              <a:t>.</a:t>
            </a:r>
          </a:p>
          <a:p>
            <a:r>
              <a:rPr lang="ru-RU" dirty="0">
                <a:latin typeface="Comic Sans MS" pitchFamily="66" charset="0"/>
              </a:rPr>
              <a:t>Початок 1920-х </a:t>
            </a:r>
            <a:r>
              <a:rPr lang="ru-RU" dirty="0" err="1">
                <a:latin typeface="Comic Sans MS" pitchFamily="66" charset="0"/>
              </a:rPr>
              <a:t>років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відзначено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новим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поетичним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злетом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Ахматової</a:t>
            </a:r>
            <a:r>
              <a:rPr lang="ru-RU" dirty="0">
                <a:latin typeface="Comic Sans MS" pitchFamily="66" charset="0"/>
              </a:rPr>
              <a:t> - </a:t>
            </a:r>
            <a:r>
              <a:rPr lang="ru-RU" dirty="0" err="1">
                <a:latin typeface="Comic Sans MS" pitchFamily="66" charset="0"/>
              </a:rPr>
              <a:t>виходом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поетичних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збірок</a:t>
            </a:r>
            <a:r>
              <a:rPr lang="ru-RU" dirty="0">
                <a:latin typeface="Comic Sans MS" pitchFamily="66" charset="0"/>
              </a:rPr>
              <a:t> "</a:t>
            </a:r>
            <a:r>
              <a:rPr lang="en-US" dirty="0">
                <a:latin typeface="Comic Sans MS" pitchFamily="66" charset="0"/>
              </a:rPr>
              <a:t>Anno Domini" </a:t>
            </a:r>
            <a:r>
              <a:rPr lang="ru-RU" dirty="0">
                <a:latin typeface="Comic Sans MS" pitchFamily="66" charset="0"/>
              </a:rPr>
              <a:t>та "Подорожник",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закріпили</a:t>
            </a:r>
            <a:r>
              <a:rPr lang="ru-RU" dirty="0">
                <a:latin typeface="Comic Sans MS" pitchFamily="66" charset="0"/>
              </a:rPr>
              <a:t> за нею славу </a:t>
            </a:r>
            <a:r>
              <a:rPr lang="ru-RU" dirty="0" err="1">
                <a:latin typeface="Comic Sans MS" pitchFamily="66" charset="0"/>
              </a:rPr>
              <a:t>видатної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російської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поетеси</a:t>
            </a:r>
            <a:r>
              <a:rPr lang="ru-RU" dirty="0">
                <a:latin typeface="Comic Sans MS" pitchFamily="66" charset="0"/>
              </a:rPr>
              <a:t>.</a:t>
            </a:r>
          </a:p>
          <a:p>
            <a:endParaRPr lang="ru-RU" dirty="0">
              <a:latin typeface="Comic Sans MS" pitchFamily="66" charset="0"/>
            </a:endParaRPr>
          </a:p>
          <a:p>
            <a:r>
              <a:rPr lang="ru-RU" dirty="0" err="1">
                <a:latin typeface="Comic Sans MS" pitchFamily="66" charset="0"/>
              </a:rPr>
              <a:t>Нові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вірші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Ахматової</a:t>
            </a:r>
            <a:r>
              <a:rPr lang="ru-RU" dirty="0">
                <a:latin typeface="Comic Sans MS" pitchFamily="66" charset="0"/>
              </a:rPr>
              <a:t> з </a:t>
            </a:r>
            <a:r>
              <a:rPr lang="ru-RU" dirty="0" err="1">
                <a:latin typeface="Comic Sans MS" pitchFamily="66" charset="0"/>
              </a:rPr>
              <a:t>середини</a:t>
            </a:r>
            <a:r>
              <a:rPr lang="ru-RU" dirty="0">
                <a:latin typeface="Comic Sans MS" pitchFamily="66" charset="0"/>
              </a:rPr>
              <a:t> 1920-х </a:t>
            </a:r>
            <a:r>
              <a:rPr lang="ru-RU" dirty="0" err="1">
                <a:latin typeface="Comic Sans MS" pitchFamily="66" charset="0"/>
              </a:rPr>
              <a:t>років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друкувати</a:t>
            </a:r>
            <a:r>
              <a:rPr lang="ru-RU" dirty="0">
                <a:latin typeface="Comic Sans MS" pitchFamily="66" charset="0"/>
              </a:rPr>
              <a:t> перестали. </a:t>
            </a:r>
            <a:r>
              <a:rPr lang="ru-RU" dirty="0" err="1">
                <a:latin typeface="Comic Sans MS" pitchFamily="66" charset="0"/>
              </a:rPr>
              <a:t>Її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поетичний</a:t>
            </a:r>
            <a:r>
              <a:rPr lang="ru-RU" dirty="0">
                <a:latin typeface="Comic Sans MS" pitchFamily="66" charset="0"/>
              </a:rPr>
              <a:t> голос </a:t>
            </a:r>
            <a:r>
              <a:rPr lang="ru-RU" dirty="0" err="1">
                <a:latin typeface="Comic Sans MS" pitchFamily="66" charset="0"/>
              </a:rPr>
              <a:t>замовк</a:t>
            </a:r>
            <a:r>
              <a:rPr lang="ru-RU" dirty="0">
                <a:latin typeface="Comic Sans MS" pitchFamily="66" charset="0"/>
              </a:rPr>
              <a:t> аж до 1940 року. Для Анни </a:t>
            </a:r>
            <a:r>
              <a:rPr lang="ru-RU" dirty="0" err="1">
                <a:latin typeface="Comic Sans MS" pitchFamily="66" charset="0"/>
              </a:rPr>
              <a:t>Андріївни</a:t>
            </a:r>
            <a:r>
              <a:rPr lang="ru-RU" dirty="0">
                <a:latin typeface="Comic Sans MS" pitchFamily="66" charset="0"/>
              </a:rPr>
              <a:t> настали </a:t>
            </a:r>
            <a:r>
              <a:rPr lang="ru-RU" dirty="0" err="1">
                <a:latin typeface="Comic Sans MS" pitchFamily="66" charset="0"/>
              </a:rPr>
              <a:t>важкі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часи</a:t>
            </a:r>
            <a:r>
              <a:rPr lang="ru-RU" dirty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41318" name="Picture 6" descr="im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57200"/>
            <a:ext cx="2360613" cy="3200400"/>
          </a:xfrm>
          <a:prstGeom prst="rect">
            <a:avLst/>
          </a:prstGeom>
          <a:noFill/>
        </p:spPr>
      </p:pic>
      <p:pic>
        <p:nvPicPr>
          <p:cNvPr id="141319" name="Picture 7" descr="0_3c8df_d1aa4307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14800"/>
            <a:ext cx="18034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animBg="1"/>
      <p:bldP spid="1413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0" y="228600"/>
            <a:ext cx="5638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На початку 1930-х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репресований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 Лев </a:t>
            </a:r>
            <a:r>
              <a:rPr lang="ru-RU" dirty="0" err="1"/>
              <a:t>Гумільов</a:t>
            </a:r>
            <a:r>
              <a:rPr lang="ru-RU" dirty="0"/>
              <a:t>. Але </a:t>
            </a:r>
            <a:r>
              <a:rPr lang="ru-RU" dirty="0" err="1"/>
              <a:t>згодом</a:t>
            </a:r>
            <a:r>
              <a:rPr lang="ru-RU" dirty="0"/>
              <a:t> Лев </a:t>
            </a:r>
            <a:r>
              <a:rPr lang="ru-RU" dirty="0" err="1"/>
              <a:t>Гумільов</a:t>
            </a:r>
            <a:r>
              <a:rPr lang="ru-RU" dirty="0"/>
              <a:t> все ж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реабілітований</a:t>
            </a:r>
            <a:r>
              <a:rPr lang="ru-RU" dirty="0"/>
              <a:t>, </a:t>
            </a:r>
            <a:r>
              <a:rPr lang="ru-RU" dirty="0" err="1"/>
              <a:t>Пізніше</a:t>
            </a:r>
            <a:r>
              <a:rPr lang="ru-RU" dirty="0"/>
              <a:t> долям </a:t>
            </a:r>
            <a:r>
              <a:rPr lang="ru-RU" dirty="0" err="1"/>
              <a:t>тисяч</a:t>
            </a:r>
            <a:r>
              <a:rPr lang="ru-RU" dirty="0"/>
              <a:t> і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ув'язнених</a:t>
            </a:r>
            <a:r>
              <a:rPr lang="ru-RU" dirty="0"/>
              <a:t>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нещасним</a:t>
            </a:r>
            <a:r>
              <a:rPr lang="ru-RU" dirty="0"/>
              <a:t> </a:t>
            </a:r>
            <a:r>
              <a:rPr lang="ru-RU" dirty="0" err="1"/>
              <a:t>сім'ям</a:t>
            </a:r>
            <a:r>
              <a:rPr lang="ru-RU" dirty="0"/>
              <a:t> Ахматова </a:t>
            </a:r>
            <a:r>
              <a:rPr lang="ru-RU" dirty="0" err="1"/>
              <a:t>присвятила</a:t>
            </a:r>
            <a:r>
              <a:rPr lang="ru-RU" dirty="0"/>
              <a:t> свою </a:t>
            </a:r>
            <a:r>
              <a:rPr lang="ru-RU" dirty="0" err="1"/>
              <a:t>велику</a:t>
            </a:r>
            <a:r>
              <a:rPr lang="ru-RU" dirty="0"/>
              <a:t> і </a:t>
            </a:r>
            <a:r>
              <a:rPr lang="ru-RU" dirty="0" err="1"/>
              <a:t>гірку</a:t>
            </a:r>
            <a:r>
              <a:rPr lang="ru-RU" dirty="0"/>
              <a:t> поему "</a:t>
            </a:r>
            <a:r>
              <a:rPr lang="ru-RU" dirty="0" err="1"/>
              <a:t>Реквієм</a:t>
            </a:r>
            <a:r>
              <a:rPr lang="ru-RU" dirty="0"/>
              <a:t>".</a:t>
            </a:r>
          </a:p>
          <a:p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Сталіна</a:t>
            </a:r>
            <a:r>
              <a:rPr lang="ru-RU" dirty="0"/>
              <a:t>, коли почав </a:t>
            </a:r>
            <a:r>
              <a:rPr lang="ru-RU" dirty="0" err="1"/>
              <a:t>відступати</a:t>
            </a:r>
            <a:r>
              <a:rPr lang="ru-RU" dirty="0"/>
              <a:t> </a:t>
            </a:r>
            <a:r>
              <a:rPr lang="ru-RU" dirty="0" err="1"/>
              <a:t>жах</a:t>
            </a:r>
            <a:r>
              <a:rPr lang="ru-RU" dirty="0"/>
              <a:t> перед </a:t>
            </a:r>
            <a:r>
              <a:rPr lang="ru-RU" dirty="0" err="1"/>
              <a:t>репресіями</a:t>
            </a:r>
            <a:r>
              <a:rPr lang="ru-RU" dirty="0"/>
              <a:t>, </a:t>
            </a:r>
            <a:r>
              <a:rPr lang="ru-RU" dirty="0" err="1"/>
              <a:t>поетеса</a:t>
            </a:r>
            <a:r>
              <a:rPr lang="ru-RU" dirty="0"/>
              <a:t> </a:t>
            </a:r>
            <a:r>
              <a:rPr lang="ru-RU" dirty="0" err="1"/>
              <a:t>вимовила</a:t>
            </a:r>
            <a:r>
              <a:rPr lang="ru-RU" dirty="0"/>
              <a:t> пророчу фразу: "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арештанти</a:t>
            </a:r>
            <a:r>
              <a:rPr lang="ru-RU" dirty="0"/>
              <a:t> повернуться, і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глянуть </a:t>
            </a:r>
            <a:r>
              <a:rPr lang="ru-RU" dirty="0" err="1"/>
              <a:t>одне</a:t>
            </a:r>
            <a:r>
              <a:rPr lang="ru-RU" dirty="0"/>
              <a:t> одному в </a:t>
            </a:r>
            <a:r>
              <a:rPr lang="ru-RU" dirty="0" err="1"/>
              <a:t>очі</a:t>
            </a:r>
            <a:r>
              <a:rPr lang="ru-RU" dirty="0"/>
              <a:t>: та,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саджала</a:t>
            </a:r>
            <a:r>
              <a:rPr lang="ru-RU" dirty="0"/>
              <a:t>, і та, яку посадили. </a:t>
            </a:r>
            <a:r>
              <a:rPr lang="ru-RU" dirty="0" err="1"/>
              <a:t>Почалася</a:t>
            </a:r>
            <a:r>
              <a:rPr lang="ru-RU" dirty="0"/>
              <a:t> нова </a:t>
            </a:r>
            <a:r>
              <a:rPr lang="ru-RU" dirty="0" err="1"/>
              <a:t>епоха</a:t>
            </a:r>
            <a:r>
              <a:rPr lang="ru-RU" dirty="0"/>
              <a:t>".</a:t>
            </a:r>
            <a:endParaRPr lang="ru-RU" dirty="0"/>
          </a:p>
        </p:txBody>
      </p:sp>
      <p:pic>
        <p:nvPicPr>
          <p:cNvPr id="142343" name="Picture 7" descr="29515335_cvetuy_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3733800"/>
            <a:ext cx="3352800" cy="3281363"/>
          </a:xfrm>
          <a:prstGeom prst="rect">
            <a:avLst/>
          </a:prstGeom>
          <a:noFill/>
        </p:spPr>
      </p:pic>
      <p:pic>
        <p:nvPicPr>
          <p:cNvPr id="142344" name="Picture 8" descr="0_3c8f6_823eefc8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025" y="0"/>
            <a:ext cx="3482975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WordArt 4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6896100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uk-U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Під час Вітчизняної війни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0" y="838200"/>
            <a:ext cx="5562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 err="1">
                <a:latin typeface="Comic Sans MS" pitchFamily="66" charset="0"/>
              </a:rPr>
              <a:t>Вітчизняна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війна</a:t>
            </a:r>
            <a:r>
              <a:rPr lang="ru-RU" dirty="0">
                <a:latin typeface="Comic Sans MS" pitchFamily="66" charset="0"/>
              </a:rPr>
              <a:t> застала Ганну Ахматову в </a:t>
            </a:r>
            <a:r>
              <a:rPr lang="ru-RU" dirty="0" err="1">
                <a:latin typeface="Comic Sans MS" pitchFamily="66" charset="0"/>
              </a:rPr>
              <a:t>Ленінграді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Наприкінці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вересня</a:t>
            </a:r>
            <a:r>
              <a:rPr lang="ru-RU" dirty="0">
                <a:latin typeface="Comic Sans MS" pitchFamily="66" charset="0"/>
              </a:rPr>
              <a:t> , </a:t>
            </a:r>
            <a:r>
              <a:rPr lang="ru-RU" dirty="0" err="1">
                <a:latin typeface="Comic Sans MS" pitchFamily="66" charset="0"/>
              </a:rPr>
              <a:t>вже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під</a:t>
            </a:r>
            <a:r>
              <a:rPr lang="ru-RU" dirty="0">
                <a:latin typeface="Comic Sans MS" pitchFamily="66" charset="0"/>
              </a:rPr>
              <a:t> час </a:t>
            </a:r>
            <a:r>
              <a:rPr lang="ru-RU" dirty="0" err="1">
                <a:latin typeface="Comic Sans MS" pitchFamily="66" charset="0"/>
              </a:rPr>
              <a:t>блокади</a:t>
            </a:r>
            <a:r>
              <a:rPr lang="ru-RU" dirty="0">
                <a:latin typeface="Comic Sans MS" pitchFamily="66" charset="0"/>
              </a:rPr>
              <a:t> вона </a:t>
            </a:r>
            <a:r>
              <a:rPr lang="ru-RU" dirty="0" err="1">
                <a:latin typeface="Comic Sans MS" pitchFamily="66" charset="0"/>
              </a:rPr>
              <a:t>вилетіла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спочатку</a:t>
            </a:r>
            <a:r>
              <a:rPr lang="ru-RU" dirty="0">
                <a:latin typeface="Comic Sans MS" pitchFamily="66" charset="0"/>
              </a:rPr>
              <a:t> до </a:t>
            </a:r>
            <a:r>
              <a:rPr lang="ru-RU" dirty="0" err="1">
                <a:latin typeface="Comic Sans MS" pitchFamily="66" charset="0"/>
              </a:rPr>
              <a:t>Москви</a:t>
            </a:r>
            <a:r>
              <a:rPr lang="ru-RU" dirty="0">
                <a:latin typeface="Comic Sans MS" pitchFamily="66" charset="0"/>
              </a:rPr>
              <a:t> , а </a:t>
            </a:r>
            <a:r>
              <a:rPr lang="ru-RU" dirty="0" err="1">
                <a:latin typeface="Comic Sans MS" pitchFamily="66" charset="0"/>
              </a:rPr>
              <a:t>потім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евакуювалася</a:t>
            </a:r>
            <a:r>
              <a:rPr lang="ru-RU" dirty="0">
                <a:latin typeface="Comic Sans MS" pitchFamily="66" charset="0"/>
              </a:rPr>
              <a:t> до Ташкента , де жила до 1944 року.</a:t>
            </a:r>
          </a:p>
          <a:p>
            <a:r>
              <a:rPr lang="ru-RU" dirty="0">
                <a:latin typeface="Comic Sans MS" pitchFamily="66" charset="0"/>
              </a:rPr>
              <a:t>І </a:t>
            </a:r>
            <a:r>
              <a:rPr lang="ru-RU" dirty="0" err="1">
                <a:latin typeface="Comic Sans MS" pitchFamily="66" charset="0"/>
              </a:rPr>
              <a:t>раптом</a:t>
            </a:r>
            <a:r>
              <a:rPr lang="ru-RU" dirty="0">
                <a:latin typeface="Comic Sans MS" pitchFamily="66" charset="0"/>
              </a:rPr>
              <a:t> все </a:t>
            </a:r>
            <a:r>
              <a:rPr lang="ru-RU" dirty="0" err="1">
                <a:latin typeface="Comic Sans MS" pitchFamily="66" charset="0"/>
              </a:rPr>
              <a:t>обірвалося</a:t>
            </a:r>
            <a:r>
              <a:rPr lang="ru-RU" dirty="0">
                <a:latin typeface="Comic Sans MS" pitchFamily="66" charset="0"/>
              </a:rPr>
              <a:t> . 14 </a:t>
            </a:r>
            <a:r>
              <a:rPr lang="ru-RU" dirty="0" err="1">
                <a:latin typeface="Comic Sans MS" pitchFamily="66" charset="0"/>
              </a:rPr>
              <a:t>серпня</a:t>
            </a:r>
            <a:r>
              <a:rPr lang="ru-RU" dirty="0">
                <a:latin typeface="Comic Sans MS" pitchFamily="66" charset="0"/>
              </a:rPr>
              <a:t> 1946 </a:t>
            </a:r>
            <a:r>
              <a:rPr lang="ru-RU" dirty="0" err="1">
                <a:latin typeface="Comic Sans MS" pitchFamily="66" charset="0"/>
              </a:rPr>
              <a:t>було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опубліковано</a:t>
            </a:r>
            <a:r>
              <a:rPr lang="ru-RU" dirty="0">
                <a:latin typeface="Comic Sans MS" pitchFamily="66" charset="0"/>
              </a:rPr>
              <a:t> печально- </a:t>
            </a:r>
            <a:r>
              <a:rPr lang="ru-RU" dirty="0" err="1">
                <a:latin typeface="Comic Sans MS" pitchFamily="66" charset="0"/>
              </a:rPr>
              <a:t>знамениту</a:t>
            </a:r>
            <a:r>
              <a:rPr lang="ru-RU" dirty="0">
                <a:latin typeface="Comic Sans MS" pitchFamily="66" charset="0"/>
              </a:rPr>
              <a:t> постанову ЦК КПРС " Про </a:t>
            </a:r>
            <a:r>
              <a:rPr lang="ru-RU" dirty="0" err="1">
                <a:latin typeface="Comic Sans MS" pitchFamily="66" charset="0"/>
              </a:rPr>
              <a:t>журнали</a:t>
            </a:r>
            <a:r>
              <a:rPr lang="ru-RU" dirty="0">
                <a:latin typeface="Comic Sans MS" pitchFamily="66" charset="0"/>
              </a:rPr>
              <a:t> " </a:t>
            </a:r>
            <a:r>
              <a:rPr lang="ru-RU" dirty="0" err="1">
                <a:latin typeface="Comic Sans MS" pitchFamily="66" charset="0"/>
              </a:rPr>
              <a:t>Зірка</a:t>
            </a:r>
            <a:r>
              <a:rPr lang="ru-RU" dirty="0">
                <a:latin typeface="Comic Sans MS" pitchFamily="66" charset="0"/>
              </a:rPr>
              <a:t> "і" </a:t>
            </a:r>
            <a:r>
              <a:rPr lang="ru-RU" dirty="0" err="1">
                <a:latin typeface="Comic Sans MS" pitchFamily="66" charset="0"/>
              </a:rPr>
              <a:t>Ленінград</a:t>
            </a:r>
            <a:r>
              <a:rPr lang="ru-RU" dirty="0">
                <a:latin typeface="Comic Sans MS" pitchFamily="66" charset="0"/>
              </a:rPr>
              <a:t> " , в </a:t>
            </a:r>
            <a:r>
              <a:rPr lang="ru-RU" dirty="0" err="1">
                <a:latin typeface="Comic Sans MS" pitchFamily="66" charset="0"/>
              </a:rPr>
              <a:t>якому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творчість</a:t>
            </a:r>
            <a:r>
              <a:rPr lang="ru-RU" dirty="0">
                <a:latin typeface="Comic Sans MS" pitchFamily="66" charset="0"/>
              </a:rPr>
              <a:t> А. </a:t>
            </a:r>
            <a:r>
              <a:rPr lang="ru-RU" dirty="0" err="1">
                <a:latin typeface="Comic Sans MS" pitchFamily="66" charset="0"/>
              </a:rPr>
              <a:t>Ахматової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визначалося</a:t>
            </a:r>
            <a:r>
              <a:rPr lang="ru-RU" dirty="0">
                <a:latin typeface="Comic Sans MS" pitchFamily="66" charset="0"/>
              </a:rPr>
              <a:t> як" </a:t>
            </a:r>
            <a:r>
              <a:rPr lang="ru-RU" dirty="0" err="1">
                <a:latin typeface="Comic Sans MS" pitchFamily="66" charset="0"/>
              </a:rPr>
              <a:t>чуже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ідеологічно</a:t>
            </a:r>
            <a:r>
              <a:rPr lang="ru-RU" dirty="0">
                <a:latin typeface="Comic Sans MS" pitchFamily="66" charset="0"/>
              </a:rPr>
              <a:t> " . Союз </a:t>
            </a:r>
            <a:r>
              <a:rPr lang="ru-RU" dirty="0" err="1">
                <a:latin typeface="Comic Sans MS" pitchFamily="66" charset="0"/>
              </a:rPr>
              <a:t>письменників</a:t>
            </a:r>
            <a:r>
              <a:rPr lang="ru-RU" dirty="0">
                <a:latin typeface="Comic Sans MS" pitchFamily="66" charset="0"/>
              </a:rPr>
              <a:t> СРСР </a:t>
            </a:r>
            <a:r>
              <a:rPr lang="ru-RU" dirty="0" err="1">
                <a:latin typeface="Comic Sans MS" pitchFamily="66" charset="0"/>
              </a:rPr>
              <a:t>ухвалив</a:t>
            </a:r>
            <a:r>
              <a:rPr lang="ru-RU" dirty="0">
                <a:latin typeface="Comic Sans MS" pitchFamily="66" charset="0"/>
              </a:rPr>
              <a:t>" </a:t>
            </a:r>
            <a:r>
              <a:rPr lang="ru-RU" dirty="0" err="1">
                <a:latin typeface="Comic Sans MS" pitchFamily="66" charset="0"/>
              </a:rPr>
              <a:t>виключити</a:t>
            </a:r>
            <a:r>
              <a:rPr lang="ru-RU" dirty="0">
                <a:latin typeface="Comic Sans MS" pitchFamily="66" charset="0"/>
              </a:rPr>
              <a:t> Анну Ахматову з Союзу </a:t>
            </a:r>
            <a:r>
              <a:rPr lang="ru-RU" dirty="0" err="1">
                <a:latin typeface="Comic Sans MS" pitchFamily="66" charset="0"/>
              </a:rPr>
              <a:t>радянських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письменників</a:t>
            </a:r>
            <a:r>
              <a:rPr lang="ru-RU" dirty="0">
                <a:latin typeface="Comic Sans MS" pitchFamily="66" charset="0"/>
              </a:rPr>
              <a:t> " , </a:t>
            </a:r>
            <a:r>
              <a:rPr lang="ru-RU" dirty="0" err="1">
                <a:latin typeface="Comic Sans MS" pitchFamily="66" charset="0"/>
              </a:rPr>
              <a:t>тим</a:t>
            </a:r>
            <a:r>
              <a:rPr lang="ru-RU" dirty="0">
                <a:latin typeface="Comic Sans MS" pitchFamily="66" charset="0"/>
              </a:rPr>
              <a:t> самим вона практично </a:t>
            </a:r>
            <a:r>
              <a:rPr lang="ru-RU" dirty="0" err="1">
                <a:latin typeface="Comic Sans MS" pitchFamily="66" charset="0"/>
              </a:rPr>
              <a:t>позбавлялися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засобів</a:t>
            </a:r>
            <a:r>
              <a:rPr lang="ru-RU" dirty="0">
                <a:latin typeface="Comic Sans MS" pitchFamily="66" charset="0"/>
              </a:rPr>
              <a:t> до </a:t>
            </a:r>
            <a:r>
              <a:rPr lang="ru-RU" dirty="0" err="1">
                <a:latin typeface="Comic Sans MS" pitchFamily="66" charset="0"/>
              </a:rPr>
              <a:t>існування</a:t>
            </a:r>
            <a:r>
              <a:rPr lang="ru-RU" dirty="0">
                <a:latin typeface="Comic Sans MS" pitchFamily="66" charset="0"/>
              </a:rPr>
              <a:t>. Ахматова </a:t>
            </a:r>
            <a:r>
              <a:rPr lang="ru-RU" dirty="0" err="1">
                <a:latin typeface="Comic Sans MS" pitchFamily="66" charset="0"/>
              </a:rPr>
              <a:t>змушена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була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заробляти</a:t>
            </a:r>
            <a:r>
              <a:rPr lang="ru-RU" dirty="0">
                <a:latin typeface="Comic Sans MS" pitchFamily="66" charset="0"/>
              </a:rPr>
              <a:t> на </a:t>
            </a:r>
            <a:r>
              <a:rPr lang="ru-RU" dirty="0" err="1">
                <a:latin typeface="Comic Sans MS" pitchFamily="66" charset="0"/>
              </a:rPr>
              <a:t>життя</a:t>
            </a:r>
            <a:r>
              <a:rPr lang="ru-RU" dirty="0">
                <a:latin typeface="Comic Sans MS" pitchFamily="66" charset="0"/>
              </a:rPr>
              <a:t> перекладами . </a:t>
            </a:r>
            <a:r>
              <a:rPr lang="ru-RU" dirty="0" smtClean="0">
                <a:latin typeface="Comic Sans MS" pitchFamily="66" charset="0"/>
              </a:rPr>
              <a:t>Оплата </a:t>
            </a:r>
            <a:r>
              <a:rPr lang="ru-RU" dirty="0" err="1">
                <a:latin typeface="Comic Sans MS" pitchFamily="66" charset="0"/>
              </a:rPr>
              <a:t>була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знята</a:t>
            </a:r>
            <a:r>
              <a:rPr lang="ru-RU" dirty="0">
                <a:latin typeface="Comic Sans MS" pitchFamily="66" charset="0"/>
              </a:rPr>
              <a:t> з </a:t>
            </a:r>
            <a:r>
              <a:rPr lang="ru-RU" dirty="0" err="1">
                <a:latin typeface="Comic Sans MS" pitchFamily="66" charset="0"/>
              </a:rPr>
              <a:t>Ахматової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лише</a:t>
            </a:r>
            <a:r>
              <a:rPr lang="ru-RU" dirty="0">
                <a:latin typeface="Comic Sans MS" pitchFamily="66" charset="0"/>
              </a:rPr>
              <a:t> в 1962 </a:t>
            </a:r>
            <a:r>
              <a:rPr lang="ru-RU" dirty="0" err="1">
                <a:latin typeface="Comic Sans MS" pitchFamily="66" charset="0"/>
              </a:rPr>
              <a:t>році</a:t>
            </a:r>
            <a:r>
              <a:rPr lang="ru-RU" dirty="0">
                <a:latin typeface="Comic Sans MS" pitchFamily="66" charset="0"/>
              </a:rPr>
              <a:t>, коли з </a:t>
            </a:r>
            <a:r>
              <a:rPr lang="ru-RU" dirty="0" err="1">
                <a:latin typeface="Comic Sans MS" pitchFamily="66" charset="0"/>
              </a:rPr>
              <a:t>друку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вийшла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її</a:t>
            </a:r>
            <a:r>
              <a:rPr lang="ru-RU" dirty="0">
                <a:latin typeface="Comic Sans MS" pitchFamily="66" charset="0"/>
              </a:rPr>
              <a:t> "Поема без героя </a:t>
            </a:r>
            <a:r>
              <a:rPr lang="ru-RU" dirty="0" smtClean="0">
                <a:latin typeface="Comic Sans MS" pitchFamily="66" charset="0"/>
              </a:rPr>
              <a:t>«.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43366" name="Picture 6" descr="0_3c8dd_3f5f08a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914400"/>
            <a:ext cx="3581400" cy="3438525"/>
          </a:xfrm>
          <a:prstGeom prst="rect">
            <a:avLst/>
          </a:prstGeom>
          <a:noFill/>
        </p:spPr>
      </p:pic>
      <p:pic>
        <p:nvPicPr>
          <p:cNvPr id="143368" name="Picture 8" descr="307cebbb9653074505317e6266c8871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800600"/>
            <a:ext cx="2362200" cy="1700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nimBg="1"/>
      <p:bldP spid="14336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907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15</cp:revision>
  <cp:lastPrinted>1601-01-01T00:00:00Z</cp:lastPrinted>
  <dcterms:created xsi:type="dcterms:W3CDTF">1601-01-01T00:00:00Z</dcterms:created>
  <dcterms:modified xsi:type="dcterms:W3CDTF">2013-11-26T19:52:18Z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