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4BEF1-1C05-4B58-9A54-D628CB44B5D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262B5-39D9-4BCF-BA7C-BC1B7BBE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Algerian" pitchFamily="82" charset="0"/>
              </a:rPr>
              <a:t>Kazimir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 err="1" smtClean="0">
                <a:latin typeface="Algerian" pitchFamily="82" charset="0"/>
              </a:rPr>
              <a:t>Severinovich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 smtClean="0">
                <a:latin typeface="Algerian" pitchFamily="82" charset="0"/>
              </a:rPr>
              <a:t>Malevich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" name="Рисунок 3" descr="200px-Kazimir_Malevich_-_Self-Portra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1988840"/>
            <a:ext cx="3024336" cy="35838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88024" y="558924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Self-portrait</a:t>
            </a:r>
            <a:r>
              <a:rPr lang="en-US" sz="2400" dirty="0" smtClean="0"/>
              <a:t>, </a:t>
            </a:r>
            <a:r>
              <a:rPr lang="uk-UA" sz="2400" dirty="0" smtClean="0"/>
              <a:t>1933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72400" cy="720080"/>
          </a:xfrm>
        </p:spPr>
        <p:txBody>
          <a:bodyPr/>
          <a:lstStyle/>
          <a:p>
            <a:pPr algn="ctr"/>
            <a:r>
              <a:rPr lang="en-US" b="0" dirty="0" smtClean="0">
                <a:latin typeface="Algerian" pitchFamily="82" charset="0"/>
              </a:rPr>
              <a:t>biography</a:t>
            </a:r>
            <a:r>
              <a:rPr lang="en-US" b="0" dirty="0"/>
              <a:t/>
            </a:r>
            <a:br>
              <a:rPr lang="en-US" b="0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1484784"/>
            <a:ext cx="69127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dirty="0" err="1" smtClean="0"/>
              <a:t>Kazimir</a:t>
            </a:r>
            <a:r>
              <a:rPr lang="en-US" dirty="0" smtClean="0"/>
              <a:t> Malevich was born in </a:t>
            </a:r>
            <a:r>
              <a:rPr lang="en-US" dirty="0" smtClean="0"/>
              <a:t>23 February </a:t>
            </a:r>
            <a:r>
              <a:rPr lang="en-US" dirty="0" smtClean="0"/>
              <a:t>1879 to a Polish family who settled</a:t>
            </a:r>
            <a:r>
              <a:rPr lang="en-US" dirty="0" smtClean="0"/>
              <a:t> </a:t>
            </a:r>
            <a:r>
              <a:rPr lang="en-US" dirty="0" smtClean="0"/>
              <a:t>near Kiev.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Kazimir</a:t>
            </a:r>
            <a:r>
              <a:rPr lang="en-US" dirty="0" smtClean="0"/>
              <a:t> father managed a sugar factory. </a:t>
            </a:r>
            <a:r>
              <a:rPr lang="en-US" dirty="0" err="1" smtClean="0"/>
              <a:t>Kazimir</a:t>
            </a:r>
            <a:r>
              <a:rPr lang="en-US" dirty="0" smtClean="0"/>
              <a:t> was the first of fourteen children. His family moved often and he spent most of his childhood in the villages of Ukraine.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He studied drawing in Kiev form 1895 to 1896. then he studied in Moscow, there he was influenced by the works of avant-garde painters, he absorbed  cubist principles and began using them in his works and  he is known as a pioneer of geometric abstraction.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He exhibited his works in Poland, Germany and they </a:t>
            </a:r>
            <a:r>
              <a:rPr lang="en-US" dirty="0" err="1" smtClean="0"/>
              <a:t>finaly</a:t>
            </a:r>
            <a:r>
              <a:rPr lang="en-US" dirty="0" smtClean="0"/>
              <a:t> brought him international recognition.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Kazimir</a:t>
            </a:r>
            <a:r>
              <a:rPr lang="en-US" dirty="0" smtClean="0"/>
              <a:t> Malevich died in </a:t>
            </a:r>
            <a:r>
              <a:rPr lang="en-US" dirty="0" smtClean="0"/>
              <a:t>15 May 1935</a:t>
            </a:r>
            <a:r>
              <a:rPr lang="en-US" dirty="0" smtClean="0"/>
              <a:t> in Leningrad.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G</a:t>
            </a:r>
            <a:r>
              <a:rPr lang="en-US" dirty="0" smtClean="0">
                <a:latin typeface="Algerian" pitchFamily="82" charset="0"/>
              </a:rPr>
              <a:t>allery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1800" i="1" dirty="0" smtClean="0">
                <a:latin typeface="+mn-lt"/>
                <a:ea typeface="+mn-ea"/>
                <a:cs typeface="+mn-cs"/>
              </a:rPr>
              <a:t>      Black </a:t>
            </a:r>
            <a:r>
              <a:rPr lang="en-US" sz="1800" i="1" dirty="0">
                <a:latin typeface="+mn-lt"/>
                <a:ea typeface="+mn-ea"/>
                <a:cs typeface="+mn-cs"/>
              </a:rPr>
              <a:t>Square</a:t>
            </a:r>
            <a:r>
              <a:rPr lang="en-US" sz="1800" dirty="0">
                <a:latin typeface="+mn-lt"/>
                <a:ea typeface="+mn-ea"/>
                <a:cs typeface="+mn-cs"/>
              </a:rPr>
              <a:t>, </a:t>
            </a:r>
            <a:r>
              <a:rPr lang="en-US" sz="1800" dirty="0" smtClean="0">
                <a:latin typeface="+mn-lt"/>
                <a:ea typeface="+mn-ea"/>
                <a:cs typeface="+mn-cs"/>
              </a:rPr>
              <a:t>c.1923</a:t>
            </a:r>
            <a:endParaRPr lang="ru-RU" sz="1800" dirty="0"/>
          </a:p>
        </p:txBody>
      </p:sp>
      <p:pic>
        <p:nvPicPr>
          <p:cNvPr id="7" name="Содержимое 6" descr="120px-Malevich.black-squa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060848"/>
            <a:ext cx="2808312" cy="2784911"/>
          </a:xfrm>
        </p:spPr>
      </p:pic>
      <p:sp>
        <p:nvSpPr>
          <p:cNvPr id="8" name="TextBox 7"/>
          <p:cNvSpPr txBox="1"/>
          <p:nvPr/>
        </p:nvSpPr>
        <p:spPr>
          <a:xfrm>
            <a:off x="4860032" y="1556792"/>
            <a:ext cx="31683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Black Circle</a:t>
            </a:r>
            <a:r>
              <a:rPr lang="en-US" dirty="0" smtClean="0"/>
              <a:t>, 1915</a:t>
            </a:r>
            <a:endParaRPr lang="ru-RU" dirty="0"/>
          </a:p>
        </p:txBody>
      </p:sp>
      <p:pic>
        <p:nvPicPr>
          <p:cNvPr id="9" name="Рисунок 8" descr="120px-Black_circ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2236" y="2060848"/>
            <a:ext cx="2829908" cy="2782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20px-Flowergir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3383592" cy="2678677"/>
          </a:xfrm>
        </p:spPr>
      </p:pic>
      <p:pic>
        <p:nvPicPr>
          <p:cNvPr id="6" name="Содержимое 5" descr="120px-Malevich_Summer_Landscap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2564904"/>
            <a:ext cx="3311786" cy="2897813"/>
          </a:xfrm>
        </p:spPr>
      </p:pic>
      <p:sp>
        <p:nvSpPr>
          <p:cNvPr id="7" name="TextBox 6"/>
          <p:cNvSpPr txBox="1"/>
          <p:nvPr/>
        </p:nvSpPr>
        <p:spPr>
          <a:xfrm>
            <a:off x="1331640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Flower Girl</a:t>
            </a:r>
            <a:r>
              <a:rPr lang="en-US" dirty="0" smtClean="0"/>
              <a:t>, 1903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184482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Summer Landscape</a:t>
            </a:r>
            <a:r>
              <a:rPr lang="en-US" dirty="0" smtClean="0"/>
              <a:t>, 1929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18px-Portrait_of_Matiushin_Kazimir_Malevich_1913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244762"/>
            <a:ext cx="2736304" cy="2782683"/>
          </a:xfrm>
        </p:spPr>
      </p:pic>
      <p:pic>
        <p:nvPicPr>
          <p:cNvPr id="6" name="Содержимое 5" descr="78px-Englishman_in_Moscow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8064" y="2132856"/>
            <a:ext cx="2302768" cy="3542720"/>
          </a:xfrm>
        </p:spPr>
      </p:pic>
      <p:sp>
        <p:nvSpPr>
          <p:cNvPr id="7" name="TextBox 6"/>
          <p:cNvSpPr txBox="1"/>
          <p:nvPr/>
        </p:nvSpPr>
        <p:spPr>
          <a:xfrm>
            <a:off x="1547664" y="16288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Portrait of </a:t>
            </a:r>
            <a:r>
              <a:rPr lang="en-US" i="1" dirty="0" err="1" smtClean="0"/>
              <a:t>Matiushin</a:t>
            </a:r>
            <a:r>
              <a:rPr lang="en-US" dirty="0" smtClean="0"/>
              <a:t>, 1913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1556792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Englishman in Moscow</a:t>
            </a:r>
            <a:r>
              <a:rPr lang="en-US" dirty="0" smtClean="0"/>
              <a:t>, 1914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95338175da6598995710c608c04cc37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69143" y="669952"/>
            <a:ext cx="4403258" cy="5456211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83568" y="836712"/>
            <a:ext cx="3008313" cy="4691063"/>
          </a:xfrm>
        </p:spPr>
        <p:txBody>
          <a:bodyPr/>
          <a:lstStyle/>
          <a:p>
            <a:r>
              <a:rPr lang="en-US" sz="2000" dirty="0" smtClean="0"/>
              <a:t>Malevich works are held in several major art museums in Moscow, in New York   in Amsterdam and in Greece.</a:t>
            </a:r>
          </a:p>
          <a:p>
            <a:r>
              <a:rPr lang="en-US" sz="2000" dirty="0" smtClean="0"/>
              <a:t>In 2008 a work by Malevich entitled </a:t>
            </a:r>
            <a:r>
              <a:rPr lang="en-US" sz="2000" dirty="0" err="1" smtClean="0"/>
              <a:t>Suprematic</a:t>
            </a:r>
            <a:r>
              <a:rPr lang="en-US" sz="2000" dirty="0" smtClean="0"/>
              <a:t> Composition from 1916 was sold at Sotheby`s in New York  for just over 60 million dollars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№4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№4</Template>
  <TotalTime>99</TotalTime>
  <Words>94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№4</vt:lpstr>
      <vt:lpstr>Kazimir  Severinovich Malevich </vt:lpstr>
      <vt:lpstr>biography </vt:lpstr>
      <vt:lpstr>Gallery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Kazimir Malevich </dc:title>
  <dc:creator>Taras</dc:creator>
  <cp:lastModifiedBy>Taras</cp:lastModifiedBy>
  <cp:revision>12</cp:revision>
  <dcterms:created xsi:type="dcterms:W3CDTF">2014-05-04T10:10:22Z</dcterms:created>
  <dcterms:modified xsi:type="dcterms:W3CDTF">2014-05-07T17:31:49Z</dcterms:modified>
</cp:coreProperties>
</file>