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585" autoAdjust="0"/>
  </p:normalViewPr>
  <p:slideViewPr>
    <p:cSldViewPr>
      <p:cViewPr varScale="1">
        <p:scale>
          <a:sx n="63" d="100"/>
          <a:sy n="63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5BC3-B230-4BBF-AC27-FA02C6E0EAF2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4C15-476A-4954-9B39-210716B51C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4C15-476A-4954-9B39-210716B51C8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2A599B-2912-4A1A-8CF0-5AB1CA1FD76A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24EA05-07CA-4A69-B5C4-FF6019AB218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03648" y="214424"/>
            <a:ext cx="6480720" cy="914400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uk-UA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</a:t>
            </a:r>
            <a:endParaRPr lang="ru-R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19256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	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“Жизненный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путь и </a:t>
            </a: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тв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орчество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		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  А.С.Пушкина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	</a:t>
            </a:r>
          </a:p>
          <a:p>
            <a:pPr>
              <a:buNone/>
            </a:pPr>
            <a:r>
              <a:rPr lang="ru-RU" dirty="0" smtClean="0"/>
              <a:t>			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</a:t>
            </a:r>
            <a:r>
              <a:rPr lang="ru-RU" sz="2900" i="1" dirty="0" smtClean="0"/>
              <a:t>И </a:t>
            </a:r>
            <a:r>
              <a:rPr lang="ru-RU" sz="2900" i="1" dirty="0" smtClean="0"/>
              <a:t>Бога глас ко мне воззвал</a:t>
            </a:r>
            <a:r>
              <a:rPr lang="ru-RU" sz="2900" i="1" dirty="0" smtClean="0"/>
              <a:t>:</a:t>
            </a:r>
          </a:p>
          <a:p>
            <a:pPr>
              <a:buNone/>
            </a:pPr>
            <a:r>
              <a:rPr lang="ru-RU" sz="2900" i="1" dirty="0" smtClean="0"/>
              <a:t>				«</a:t>
            </a:r>
            <a:r>
              <a:rPr lang="ru-RU" sz="2900" i="1" dirty="0" smtClean="0"/>
              <a:t>Восстань, пророк, и </a:t>
            </a:r>
            <a:r>
              <a:rPr lang="ru-RU" sz="2900" i="1" dirty="0" err="1" smtClean="0"/>
              <a:t>виждь</a:t>
            </a:r>
            <a:r>
              <a:rPr lang="ru-RU" sz="2900" i="1" dirty="0" smtClean="0"/>
              <a:t>, </a:t>
            </a:r>
            <a:r>
              <a:rPr lang="ru-RU" sz="2900" i="1" dirty="0" err="1" smtClean="0"/>
              <a:t>и</a:t>
            </a:r>
            <a:r>
              <a:rPr lang="ru-RU" sz="2900" i="1" dirty="0" smtClean="0"/>
              <a:t> внемли,</a:t>
            </a:r>
          </a:p>
          <a:p>
            <a:pPr>
              <a:buNone/>
            </a:pPr>
            <a:r>
              <a:rPr lang="ru-RU" sz="2900" i="1" dirty="0" smtClean="0"/>
              <a:t>				Исполнись </a:t>
            </a:r>
            <a:r>
              <a:rPr lang="ru-RU" sz="2900" i="1" dirty="0" smtClean="0"/>
              <a:t>волею моей,</a:t>
            </a:r>
          </a:p>
          <a:p>
            <a:pPr>
              <a:buNone/>
            </a:pPr>
            <a:r>
              <a:rPr lang="ru-RU" sz="2900" i="1" dirty="0" smtClean="0"/>
              <a:t>				И</a:t>
            </a:r>
            <a:r>
              <a:rPr lang="ru-RU" sz="2900" i="1" dirty="0" smtClean="0"/>
              <a:t>, обходя моря и </a:t>
            </a:r>
            <a:r>
              <a:rPr lang="ru-RU" sz="2900" i="1" dirty="0" smtClean="0"/>
              <a:t>земли,</a:t>
            </a:r>
          </a:p>
          <a:p>
            <a:pPr>
              <a:buNone/>
            </a:pPr>
            <a:r>
              <a:rPr lang="ru-RU" sz="2900" i="1" dirty="0" smtClean="0"/>
              <a:t>				Глаголом </a:t>
            </a:r>
            <a:r>
              <a:rPr lang="ru-RU" sz="2900" i="1" dirty="0" smtClean="0"/>
              <a:t>жги сердца </a:t>
            </a:r>
            <a:r>
              <a:rPr lang="ru-RU" sz="2900" i="1" dirty="0" smtClean="0"/>
              <a:t>людей»</a:t>
            </a:r>
          </a:p>
          <a:p>
            <a:pPr>
              <a:buNone/>
            </a:pPr>
            <a:r>
              <a:rPr lang="ru-RU" sz="2900" i="1" dirty="0" smtClean="0"/>
              <a:t>						              «Пророк» (1828)</a:t>
            </a:r>
            <a:endParaRPr lang="ru-RU" sz="2900" i="1" dirty="0" smtClean="0"/>
          </a:p>
          <a:p>
            <a:pPr>
              <a:buNone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ученица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9-А </a:t>
            </a:r>
            <a:r>
              <a:rPr lang="uk-UA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класса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Дмитриева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Ирина</a:t>
            </a:r>
            <a:endParaRPr lang="uk-UA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Arina_Rodionovna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07904" y="4005064"/>
            <a:ext cx="2232246" cy="655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ushkin's_duel_with_d'Anthes,_atrist_A._Naumov_18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5806088" cy="3570744"/>
          </a:xfrm>
        </p:spPr>
      </p:pic>
      <p:sp>
        <p:nvSpPr>
          <p:cNvPr id="6" name="TextBox 5"/>
          <p:cNvSpPr txBox="1"/>
          <p:nvPr/>
        </p:nvSpPr>
        <p:spPr>
          <a:xfrm>
            <a:off x="4139952" y="6021288"/>
            <a:ext cx="385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Дуэль Пушкина с Дантесом</a:t>
            </a:r>
            <a:r>
              <a:rPr lang="ru-RU" dirty="0" smtClean="0"/>
              <a:t>. А</a:t>
            </a:r>
            <a:r>
              <a:rPr lang="ru-RU" dirty="0"/>
              <a:t>. А. Наумов, 1884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27 </a:t>
            </a:r>
            <a:r>
              <a:rPr lang="ru-RU" sz="2400" dirty="0" smtClean="0"/>
              <a:t>января 1837 года </a:t>
            </a:r>
            <a:r>
              <a:rPr lang="ru-RU" sz="2400" dirty="0"/>
              <a:t>на Чёрной </a:t>
            </a:r>
            <a:r>
              <a:rPr lang="ru-RU" sz="2400" dirty="0" smtClean="0"/>
              <a:t>речке состоялась дуэль с Дантесом, на которой Пушкин был смертельно ранен в живот.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586359_4514961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704672" cy="52883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поселке </a:t>
            </a:r>
            <a:r>
              <a:rPr lang="ru-RU" dirty="0" smtClean="0"/>
              <a:t>Пушкинские </a:t>
            </a:r>
            <a:r>
              <a:rPr lang="ru-RU" dirty="0" smtClean="0"/>
              <a:t>горы (недалеко от Пскова), в </a:t>
            </a:r>
            <a:r>
              <a:rPr lang="ru-RU" dirty="0" smtClean="0"/>
              <a:t>стенах </a:t>
            </a:r>
            <a:r>
              <a:rPr lang="ru-RU" dirty="0" err="1" smtClean="0"/>
              <a:t>Святогорского</a:t>
            </a:r>
            <a:r>
              <a:rPr lang="ru-RU" dirty="0" smtClean="0"/>
              <a:t> </a:t>
            </a:r>
            <a:r>
              <a:rPr lang="ru-RU" dirty="0" smtClean="0"/>
              <a:t>монастыря расположена </a:t>
            </a:r>
            <a:r>
              <a:rPr lang="ru-RU" b="1" dirty="0" smtClean="0"/>
              <a:t>могила Пушкина.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0752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600" dirty="0" smtClean="0"/>
              <a:t>Увековечение </a:t>
            </a:r>
            <a:r>
              <a:rPr lang="ru-RU" sz="3600" dirty="0" smtClean="0"/>
              <a:t>имени </a:t>
            </a:r>
            <a:r>
              <a:rPr lang="ru-RU" sz="3600" dirty="0" smtClean="0"/>
              <a:t>Пушкина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96552" y="4149080"/>
            <a:ext cx="51125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Памятник на Тверском бульваре, Москва</a:t>
            </a:r>
            <a:endParaRPr lang="ru-RU" sz="2000" dirty="0"/>
          </a:p>
        </p:txBody>
      </p:sp>
      <p:pic>
        <p:nvPicPr>
          <p:cNvPr id="7" name="Содержимое 6" descr="19.05-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2520280" cy="3272603"/>
          </a:xfrm>
        </p:spPr>
      </p:pic>
      <p:pic>
        <p:nvPicPr>
          <p:cNvPr id="8" name="Рисунок 7" descr="Pushkin-Goncharova_Fountain_in_Mos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056451" cy="3042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5733256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Памятник-фонтан «Наталья и </a:t>
            </a:r>
            <a:r>
              <a:rPr lang="ru-RU" dirty="0" smtClean="0"/>
              <a:t>Александр», Москва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ероссийский_музей_А._С._Пушк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657600" cy="29306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24544" y="3068960"/>
            <a:ext cx="55446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Памятник </a:t>
            </a:r>
            <a:r>
              <a:rPr lang="ru-RU" sz="2000" dirty="0" smtClean="0"/>
              <a:t>во </a:t>
            </a:r>
            <a:r>
              <a:rPr lang="ru-RU" sz="2000" dirty="0" smtClean="0"/>
              <a:t>дворе дома</a:t>
            </a:r>
            <a:r>
              <a:rPr lang="ru-RU" sz="2000" dirty="0" smtClean="0"/>
              <a:t> Музея-квартиры </a:t>
            </a:r>
            <a:r>
              <a:rPr lang="ru-RU" sz="2000" dirty="0" smtClean="0"/>
              <a:t>на Мойке</a:t>
            </a:r>
            <a:r>
              <a:rPr lang="ru-RU" sz="2000" dirty="0" smtClean="0"/>
              <a:t>, дом 12</a:t>
            </a:r>
            <a:endParaRPr lang="ru-RU" sz="2000" dirty="0"/>
          </a:p>
        </p:txBody>
      </p:sp>
      <p:pic>
        <p:nvPicPr>
          <p:cNvPr id="7" name="Рисунок 6" descr="Осенняя_пора,_очей_очарован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888432" cy="291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4008" y="3068960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«Пушкин-лицеист» в Царском Селе</a:t>
            </a:r>
          </a:p>
        </p:txBody>
      </p:sp>
      <p:pic>
        <p:nvPicPr>
          <p:cNvPr id="13" name="Рисунок 12" descr="Alexander_Pushkin_StPetersburg_P9180168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17032"/>
            <a:ext cx="3888432" cy="29163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088" y="566124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А. С. Пушкину на площади Искусств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cc33d75bfc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456384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2780928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Евгений Онегин и Татьяна Ларина в Петропавловске</a:t>
            </a:r>
          </a:p>
        </p:txBody>
      </p:sp>
      <p:pic>
        <p:nvPicPr>
          <p:cNvPr id="10" name="Рисунок 9" descr="0_47cbc_b14bd83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067795" cy="259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780928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Памятник-шар </a:t>
            </a:r>
            <a:r>
              <a:rPr lang="ru-RU" sz="2000" dirty="0"/>
              <a:t>Пушкину и героям его </a:t>
            </a:r>
            <a:r>
              <a:rPr lang="ru-RU" sz="2000" dirty="0" smtClean="0"/>
              <a:t>произведений, Ростов-на-Дону</a:t>
            </a:r>
            <a:endParaRPr lang="ru-RU" sz="2000" dirty="0"/>
          </a:p>
        </p:txBody>
      </p:sp>
      <p:pic>
        <p:nvPicPr>
          <p:cNvPr id="12" name="Рисунок 11" descr="Памятник_Александру_Пушкину_возле_входа_в_Пару_Пушкина_Ки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2409732" cy="3212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60932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Парк имени </a:t>
            </a:r>
            <a:r>
              <a:rPr lang="ru-RU" sz="2000" dirty="0" smtClean="0"/>
              <a:t>Пушкина, Киев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6192688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Пушкин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родился 26 мая (6 июня) 1799 г. в 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Москве. </a:t>
            </a:r>
            <a:r>
              <a:rPr lang="ru-RU" sz="2800" dirty="0" smtClean="0"/>
              <a:t>Ранние </a:t>
            </a:r>
            <a:r>
              <a:rPr lang="ru-RU" sz="2800" dirty="0" smtClean="0"/>
              <a:t>детские </a:t>
            </a:r>
            <a:br>
              <a:rPr lang="ru-RU" sz="2800" dirty="0" smtClean="0"/>
            </a:br>
            <a:r>
              <a:rPr lang="ru-RU" sz="2800" dirty="0" smtClean="0"/>
              <a:t>впечатления </a:t>
            </a:r>
            <a:r>
              <a:rPr lang="ru-RU" sz="2800" dirty="0" smtClean="0"/>
              <a:t>отразились </a:t>
            </a:r>
            <a:r>
              <a:rPr lang="ru-RU" sz="2800" dirty="0" smtClean="0"/>
              <a:t>в первых</a:t>
            </a:r>
            <a:br>
              <a:rPr lang="ru-RU" sz="2800" dirty="0" smtClean="0"/>
            </a:br>
            <a:r>
              <a:rPr lang="ru-RU" sz="2800" dirty="0" smtClean="0"/>
              <a:t>опытах пушкинских </a:t>
            </a:r>
            <a:r>
              <a:rPr lang="ru-RU" sz="2800" dirty="0" smtClean="0"/>
              <a:t>поэм,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написанных </a:t>
            </a:r>
            <a:r>
              <a:rPr lang="ru-RU" sz="2800" dirty="0" smtClean="0"/>
              <a:t>несколько </a:t>
            </a:r>
            <a:r>
              <a:rPr lang="ru-RU" sz="2800" dirty="0" smtClean="0"/>
              <a:t>позже </a:t>
            </a:r>
            <a:br>
              <a:rPr lang="ru-RU" sz="2800" dirty="0" smtClean="0"/>
            </a:br>
            <a:r>
              <a:rPr lang="ru-RU" sz="2800" dirty="0" smtClean="0"/>
              <a:t>(«</a:t>
            </a:r>
            <a:r>
              <a:rPr lang="ru-RU" sz="2800" dirty="0" smtClean="0"/>
              <a:t>Монах», 1813; </a:t>
            </a:r>
            <a:r>
              <a:rPr lang="ru-RU" sz="2800" dirty="0" smtClean="0"/>
              <a:t>«</a:t>
            </a:r>
            <a:r>
              <a:rPr lang="ru-RU" sz="2800" dirty="0" err="1" smtClean="0"/>
              <a:t>Бова</a:t>
            </a:r>
            <a:r>
              <a:rPr lang="ru-RU" sz="2800" dirty="0" smtClean="0"/>
              <a:t>», </a:t>
            </a:r>
            <a:r>
              <a:rPr lang="ru-RU" sz="2800" dirty="0" smtClean="0"/>
              <a:t>1814),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лицейских </a:t>
            </a:r>
            <a:r>
              <a:rPr lang="ru-RU" sz="2800" dirty="0" smtClean="0"/>
              <a:t>стихотворениях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Послание к Юдину» (1815</a:t>
            </a:r>
            <a:r>
              <a:rPr lang="ru-RU" sz="2800" dirty="0" smtClean="0"/>
              <a:t>),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«Сон» (1816).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Содержимое 4" descr="Pushkin_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196752"/>
            <a:ext cx="3472506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Семья Пушкина</a:t>
            </a:r>
            <a:endParaRPr lang="ru-R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Мать, Надежда Осиповна Пушкина (1775-1836г.)</a:t>
            </a:r>
            <a:endParaRPr lang="ru-RU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Отец, Сергей Львович Пушкин (1770-1838г.)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.O.Puski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2929765" cy="4046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uschkin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059523" cy="435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ра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794785" cy="3614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Arina_Rodionov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56992"/>
            <a:ext cx="2743200" cy="3333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50851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Арина Родионовна - няня </a:t>
            </a:r>
            <a:r>
              <a:rPr lang="ru-RU" sz="2400" b="1" dirty="0" smtClean="0">
                <a:latin typeface="+mj-lt"/>
              </a:rPr>
              <a:t>Пушкина</a:t>
            </a:r>
            <a:r>
              <a:rPr lang="ru-RU" sz="2400" b="1" dirty="0">
                <a:latin typeface="+mj-lt"/>
              </a:rPr>
              <a:t>, разделившая с ним ссылку в </a:t>
            </a:r>
            <a:r>
              <a:rPr lang="ru-RU" sz="2400" b="1" dirty="0" smtClean="0">
                <a:latin typeface="+mj-lt"/>
              </a:rPr>
              <a:t>Михайловском</a:t>
            </a:r>
            <a:r>
              <a:rPr lang="ru-RU" sz="2400" b="1" dirty="0">
                <a:latin typeface="+mj-lt"/>
              </a:rPr>
              <a:t>, оказавшая большое влияние на его </a:t>
            </a:r>
            <a:r>
              <a:rPr lang="ru-RU" sz="2400" b="1" dirty="0" smtClean="0">
                <a:latin typeface="+mj-lt"/>
              </a:rPr>
              <a:t>творчество. </a:t>
            </a:r>
            <a:endParaRPr lang="ru-RU" sz="2400" b="1" dirty="0">
              <a:latin typeface="+mj-lt"/>
            </a:endParaRPr>
          </a:p>
        </p:txBody>
      </p:sp>
      <p:pic>
        <p:nvPicPr>
          <p:cNvPr id="15" name="Содержимое 14" descr="сестра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3240360" cy="3715612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96952"/>
            <a:ext cx="4040188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Брат, Лев Сергеевич Пушкин (1805-1852г.)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79912" y="2996952"/>
            <a:ext cx="4041775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Сестра, Ольга Сергеевна Павлищева (1797-1868г.)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Любимыми авторами молодого Пушкина были Вольтер и Парни.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501008"/>
            <a:ext cx="4040188" cy="8382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Лицей 1820-х годов, где 6 лет учился Пушкин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3501008"/>
            <a:ext cx="4041775" cy="8382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Царскосельский лицей, современная фотография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Lyceum_in_Tsarskoye_Selo,_Peterburg,_1820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040188" cy="3072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Liceum_building_in_Tsarskoe_Selo_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4041775" cy="26764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>В январе 1815 года в Лицее состоялся первый торжественный публичный экзамен, который воспитанники держали при переходе с первого на второй курс. В актовом зале собрались почётные гости, профессора, родители лицеистов.</a:t>
            </a:r>
            <a:endParaRPr lang="ru-RU" sz="20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24936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Картина И.Е.Репина "Пушкин на лицейском экзамене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Царском Селе 8 января 1815 года", 1911</a:t>
            </a:r>
          </a:p>
          <a:p>
            <a:endParaRPr lang="ru-RU" dirty="0"/>
          </a:p>
        </p:txBody>
      </p:sp>
      <p:pic>
        <p:nvPicPr>
          <p:cNvPr id="8" name="Содержимое 7" descr="VBkXAnd8xu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83208" y="2276872"/>
            <a:ext cx="4660792" cy="3024336"/>
          </a:xfrm>
        </p:spPr>
      </p:pic>
      <p:pic>
        <p:nvPicPr>
          <p:cNvPr id="14" name="Содержимое 13" descr="aWr2QYLUvaU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4040188" cy="30525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437112"/>
            <a:ext cx="8964488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бильярд, по воспоминаниям друзей, орудовал кием на сукне вполне профессионально.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A.S.Pushk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8194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87824" y="476672"/>
            <a:ext cx="6156176" cy="5198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с. </a:t>
            </a:r>
            <a:r>
              <a:rPr lang="ru-RU" dirty="0" smtClean="0"/>
              <a:t>Каменка (зима 1820-1821) Пушкин сблизился с членами тайного общества</a:t>
            </a:r>
            <a:r>
              <a:rPr lang="ru-RU" dirty="0" smtClean="0"/>
              <a:t>, будущими «декабристами». В Кишиневе был принят в масонскую ложу «Овидий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    В</a:t>
            </a:r>
            <a:r>
              <a:rPr lang="ru-RU" dirty="0" smtClean="0"/>
              <a:t> 1825 </a:t>
            </a:r>
            <a:r>
              <a:rPr lang="ru-RU" dirty="0" smtClean="0"/>
              <a:t>году встречает </a:t>
            </a:r>
            <a:r>
              <a:rPr lang="ru-RU" dirty="0" smtClean="0"/>
              <a:t>в </a:t>
            </a:r>
            <a:r>
              <a:rPr lang="ru-RU" dirty="0" err="1" smtClean="0"/>
              <a:t>Тригорском</a:t>
            </a:r>
            <a:r>
              <a:rPr lang="ru-RU" dirty="0" smtClean="0"/>
              <a:t> </a:t>
            </a:r>
            <a:r>
              <a:rPr lang="ru-RU" dirty="0" smtClean="0"/>
              <a:t>Анну Керн, </a:t>
            </a:r>
            <a:r>
              <a:rPr lang="ru-RU" dirty="0" smtClean="0"/>
              <a:t>которой, как принято считать, посвящает стихотворение «Я помню чудное мгновенье</a:t>
            </a:r>
            <a:r>
              <a:rPr lang="ru-RU" dirty="0" smtClean="0"/>
              <a:t>…».</a:t>
            </a:r>
          </a:p>
          <a:p>
            <a:pPr>
              <a:buNone/>
            </a:pPr>
            <a:r>
              <a:rPr lang="ru-RU" dirty="0" smtClean="0"/>
              <a:t>     В Михайловском приобщился к игре 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3284984"/>
            <a:ext cx="4932040" cy="33843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 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огончарован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!», </a:t>
            </a:r>
            <a:r>
              <a:rPr lang="ru-RU" sz="2000" b="0" dirty="0" smtClean="0">
                <a:solidFill>
                  <a:schemeClr val="tx1"/>
                </a:solidFill>
              </a:rPr>
              <a:t>- писал он Наталье. В 1830 году повторное его сватовство к Гончаровой было принято, и осенью он отправляется в нижегородское имение своего отца Болдино.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18 февраля </a:t>
            </a:r>
            <a:r>
              <a:rPr lang="ru-RU" sz="2000" b="0" dirty="0" smtClean="0">
                <a:solidFill>
                  <a:schemeClr val="tx1"/>
                </a:solidFill>
              </a:rPr>
              <a:t>1831 г. </a:t>
            </a:r>
            <a:r>
              <a:rPr lang="ru-RU" sz="2000" b="0" dirty="0" smtClean="0">
                <a:solidFill>
                  <a:schemeClr val="tx1"/>
                </a:solidFill>
              </a:rPr>
              <a:t>с</a:t>
            </a:r>
            <a:r>
              <a:rPr lang="ru-RU" sz="2000" b="0" dirty="0" smtClean="0">
                <a:solidFill>
                  <a:schemeClr val="tx1"/>
                </a:solidFill>
              </a:rPr>
              <a:t>остоялось венчание, которое сопровождалось дурными знаками.</a:t>
            </a:r>
          </a:p>
        </p:txBody>
      </p:sp>
      <p:pic>
        <p:nvPicPr>
          <p:cNvPr id="7" name="Содержимое 6" descr="fVf0b6H-HY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40188" cy="304568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-396552" y="188640"/>
            <a:ext cx="5328592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В </a:t>
            </a:r>
            <a:r>
              <a:rPr lang="ru-RU" sz="2000" dirty="0" smtClean="0"/>
              <a:t>декабре 1828 </a:t>
            </a:r>
            <a:r>
              <a:rPr lang="ru-RU" sz="2000" dirty="0" smtClean="0"/>
              <a:t>г. </a:t>
            </a:r>
            <a:r>
              <a:rPr lang="ru-RU" sz="2000" dirty="0" smtClean="0"/>
              <a:t>Пушкин знакомится с московской красавицей </a:t>
            </a:r>
            <a:r>
              <a:rPr lang="ru-RU" sz="2000" dirty="0" smtClean="0"/>
              <a:t>16-летней</a:t>
            </a:r>
            <a:r>
              <a:rPr lang="ru-RU" sz="2000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Натальей </a:t>
            </a:r>
            <a:r>
              <a:rPr lang="ru-RU" sz="2000" dirty="0" smtClean="0"/>
              <a:t>Гончаровой. По собственному признанию, он полюбил её с первой встречи. В конце апреля 1829 </a:t>
            </a:r>
            <a:r>
              <a:rPr lang="ru-RU" sz="2000" dirty="0" smtClean="0"/>
              <a:t>г. Пушкин сделал предложение Гончаровой. Неопределённый ответ матери девушки (причиной была названа молодость Натальи), по словам Пушкина «свёл его с ума».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 пленен, я очарован, словом –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ETAIL_PICTURE_667814_83744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3939201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9716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Дети Гончаровой и Пушкина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Содержимое 4" descr="5541_1275640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1940049" cy="286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541_1275640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861048"/>
            <a:ext cx="188994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541_1275644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64704"/>
            <a:ext cx="18002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mp3MeVXx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17032"/>
            <a:ext cx="2509029" cy="291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 Мария (1832-1919)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170080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Григорий (1835-1913)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7251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Александр (1833-1914)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65313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Наталья (1836-1913)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257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 Пушкин родился 26 мая (6 июня) 1799 г. в Москве. Ранние детские  впечатления отразились в первых опытах пушкинских поэм,  написанных несколько позже  («Монах», 1813; «Бова», 1814),  в лицейских стихотворениях  «Послание к Юдину» (1815),  «Сон» (1816).</vt:lpstr>
      <vt:lpstr>   Семья Пушкина</vt:lpstr>
      <vt:lpstr>Слайд 4</vt:lpstr>
      <vt:lpstr>Любимыми авторами молодого Пушкина были Вольтер и Парни.</vt:lpstr>
      <vt:lpstr>В январе 1815 года в Лицее состоялся первый торжественный публичный экзамен, который воспитанники держали при переходе с первого на второй курс. В актовом зале собрались почётные гости, профессора, родители лицеистов.</vt:lpstr>
      <vt:lpstr>Слайд 7</vt:lpstr>
      <vt:lpstr>Слайд 8</vt:lpstr>
      <vt:lpstr>Дети Гончаровой и Пушкина</vt:lpstr>
      <vt:lpstr>Слайд 10</vt:lpstr>
      <vt:lpstr>Слайд 11</vt:lpstr>
      <vt:lpstr>    Увековечение имени Пушкина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36</cp:revision>
  <dcterms:created xsi:type="dcterms:W3CDTF">2014-10-31T14:10:52Z</dcterms:created>
  <dcterms:modified xsi:type="dcterms:W3CDTF">2014-10-31T20:08:51Z</dcterms:modified>
</cp:coreProperties>
</file>