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9620F2-89F8-4187-8162-62196D74B99B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DCC1C08-8B11-46B8-B449-AC5379EDF12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404664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bg2">
                    <a:lumMod val="50000"/>
                  </a:schemeClr>
                </a:solidFill>
              </a:rPr>
              <a:t>Оскар Уайльд</a:t>
            </a:r>
            <a:endParaRPr lang="ru-RU" sz="7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420888"/>
            <a:ext cx="5688632" cy="355068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131840" y="1603127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1854-1900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80728"/>
            <a:ext cx="5976664" cy="239066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1475656" y="3717032"/>
            <a:ext cx="63367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1864 по 1871 год Оскар Уайльд обучался в Королевской школе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Портора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. В школе Уайльд даже получил особую премию за знание греческого текста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Нового завета.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Окончив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Порторскую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школу с золотой медалью, Уайльд был удостоен Королевской школьной стипендии для учёбы в дублинском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Тринити- колледже.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2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83" y="764704"/>
            <a:ext cx="3681700" cy="36817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1671953" y="464549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Джон Раскин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64704"/>
            <a:ext cx="3459528" cy="36817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5148064" y="4653136"/>
            <a:ext cx="2972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</a:rPr>
              <a:t>Уолтер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</a:rPr>
              <a:t>ейтер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44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73" y="890884"/>
            <a:ext cx="3973378" cy="477036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4788024" y="980728"/>
            <a:ext cx="34563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 окончании университета в 1878 году Оскар Уайльд переселился в 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Лондон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Благодаря своему таланту, остроумию и умению привлечь внимание, Уайльд быстро влился в светскую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жизнь.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Он появлялся в обществе в самолично придуманных умопомрачительных нарядах. Непременным аксессуаром стала гвоздика в петлице, выкрашенная в зелёный цвет. В этом не было никакой клоунады: безупречный вкус позволял Уайльду сочетать несочетаемое.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98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76" y="832026"/>
            <a:ext cx="5832648" cy="3499589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1187624" y="4653136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Встречает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Констанс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Ллойд, влюбляется. В 29 лет становится семьянином. У них рождаются двое сыновей, для которых Уайльд сочиняет сказки. Чуть позже он записал их на бумаге и издал 2 сборника.</a:t>
            </a:r>
          </a:p>
        </p:txBody>
      </p:sp>
    </p:spTree>
    <p:extLst>
      <p:ext uri="{BB962C8B-B14F-4D97-AF65-F5344CB8AC3E}">
        <p14:creationId xmlns:p14="http://schemas.microsoft.com/office/powerpoint/2010/main" val="30123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7836"/>
            <a:ext cx="2360019" cy="3587229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711449" y="414908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1890 год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192" y="417837"/>
            <a:ext cx="2590264" cy="358722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6517228" y="414908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 1887 год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729400"/>
            <a:ext cx="2320652" cy="359701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3716102" y="551723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1887 год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9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76671"/>
            <a:ext cx="2592288" cy="3888433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76671"/>
            <a:ext cx="2559944" cy="388142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467544" y="4497818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Ударным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 творческом отношении становится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1895.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Уайльдом написаны и поставлены две пьесы — 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«Идеальный муж»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 и 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«Как важно быть серьезным»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 комедиях во всем блеске проявилось искусство Уайльда как остроумнейшего собеседника: его диалоги великолепны. Газеты называли его «лучшим из современных драматургов», отмечая ум, оригинальность, совершенство стиля.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528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24944"/>
            <a:ext cx="4512501" cy="338437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4104456" cy="273630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3456725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Он был похоронен в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Париже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на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кладбище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Баньо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откуда позже, через 10 лет, его могилу перенесли на кладбище Пер-Лашез (Париж). На могиле установлен крылатый сфинкс из камня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честь произведения «Сфинкс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».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692696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течением времени могила писателя покрылась поцелуями, поскольку бытует с некоторых пор поверье: поцеловавший сфинкса найдет любовь и никогда её не потеряет. </a:t>
            </a:r>
          </a:p>
        </p:txBody>
      </p:sp>
    </p:spTree>
    <p:extLst>
      <p:ext uri="{BB962C8B-B14F-4D97-AF65-F5344CB8AC3E}">
        <p14:creationId xmlns:p14="http://schemas.microsoft.com/office/powerpoint/2010/main" val="2792312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186</TotalTime>
  <Words>120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Настя</dc:creator>
  <cp:lastModifiedBy>Настя</cp:lastModifiedBy>
  <cp:revision>14</cp:revision>
  <dcterms:created xsi:type="dcterms:W3CDTF">2014-05-06T16:16:29Z</dcterms:created>
  <dcterms:modified xsi:type="dcterms:W3CDTF">2014-05-06T19:22:49Z</dcterms:modified>
</cp:coreProperties>
</file>