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36" TargetMode="External"/><Relationship Id="rId2" Type="http://schemas.openxmlformats.org/officeDocument/2006/relationships/hyperlink" Target="http://uk.wikipedia.org/wiki/193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193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4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A0%D1%83%D1%85_%D0%9E%D0%BF%D0%BE%D1%80%D1%83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5%D0%BA%D0%B7%D0%B8%D1%81%D1%82%D0%B5%D0%BD%D1%86%D1%96%D0%B0%D0%BB%D1%96%D0%B7%D0%B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194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D%D0%BE%D0%B1%D0%B5%D0%BB%D1%96%D0%B2%D1%81%D1%8C%D0%BA%D0%B0_%D0%BF%D1%80%D0%B5%D0%BC%D1%96%D1%8F_%D0%B7_%D0%BB%D1%96%D1%82%D0%B5%D1%80%D0%B0%D1%82%D1%83%D1%80%D0%B8" TargetMode="External"/><Relationship Id="rId7" Type="http://schemas.openxmlformats.org/officeDocument/2006/relationships/hyperlink" Target="http://uk.wikipedia.org/wiki/%D0%9B%D1%83%D1%80%D0%BC%D0%B0%D1%80%D0%B5%D0%BD" TargetMode="External"/><Relationship Id="rId2" Type="http://schemas.openxmlformats.org/officeDocument/2006/relationships/hyperlink" Target="http://uk.wikipedia.org/wiki/195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/index.php?title=%D0%A1%D0%B0%D0%BD%D1%81&amp;action=edit&amp;redlink=1" TargetMode="External"/><Relationship Id="rId5" Type="http://schemas.openxmlformats.org/officeDocument/2006/relationships/hyperlink" Target="http://uk.wikipedia.org/wiki/1960" TargetMode="External"/><Relationship Id="rId4" Type="http://schemas.openxmlformats.org/officeDocument/2006/relationships/hyperlink" Target="http://uk.wikipedia.org/wiki/4_%D1%81%D1%96%D1%87%D0%BD%D1%8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42984"/>
            <a:ext cx="9144000" cy="3472835"/>
          </a:xfrm>
        </p:spPr>
        <p:txBody>
          <a:bodyPr>
            <a:noAutofit/>
          </a:bodyPr>
          <a:lstStyle/>
          <a:p>
            <a:pPr algn="ctr"/>
            <a:r>
              <a:rPr lang="vi-VN" sz="11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Альбе́р Камю́</a:t>
            </a:r>
            <a:endParaRPr lang="ru-RU" sz="5400" dirty="0"/>
          </a:p>
        </p:txBody>
      </p:sp>
      <p:sp>
        <p:nvSpPr>
          <p:cNvPr id="4" name="TextBox 3"/>
          <p:cNvSpPr txBox="1"/>
          <p:nvPr/>
        </p:nvSpPr>
        <p:spPr>
          <a:xfrm rot="317551">
            <a:off x="579156" y="5641105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Підготувала Котелюх Ірина</a:t>
            </a:r>
            <a:endParaRPr lang="ru-RU" sz="28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upload.wikimedia.org/wikipedia/commons/thumb/0/0f/20041113-002_Lourmarin_Tombstone_Albert_Camus.jpg/200px-20041113-002_Lourmarin_Tombstone_Albert_Camu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428604"/>
            <a:ext cx="6345251" cy="475893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Прямоугольник 4"/>
          <p:cNvSpPr/>
          <p:nvPr/>
        </p:nvSpPr>
        <p:spPr>
          <a:xfrm>
            <a:off x="1785918" y="5500702"/>
            <a:ext cx="54729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Надгробок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Камю у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місті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Лурмарен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71990" cy="6369072"/>
          </a:xfrm>
        </p:spPr>
        <p:txBody>
          <a:bodyPr>
            <a:noAutofit/>
          </a:bodyPr>
          <a:lstStyle/>
          <a:p>
            <a:pPr algn="ctr"/>
            <a:r>
              <a:rPr lang="vi-VN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Альбе́р Камю́</a:t>
            </a:r>
            <a:r>
              <a:rPr lang="vi-VN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uk-UA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-</a:t>
            </a:r>
            <a:r>
              <a:rPr lang="vi-VN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французький </a:t>
            </a:r>
            <a:r>
              <a:rPr lang="vi-VN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романіст, філософ, публіцист, один з лідерів філософсько-мистецького напрямку </a:t>
            </a:r>
            <a:r>
              <a:rPr lang="vi-VN" sz="2800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екзистенціалізму</a:t>
            </a:r>
            <a:r>
              <a:rPr lang="vi-VN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.</a:t>
            </a:r>
            <a:br>
              <a:rPr lang="vi-VN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vi-VN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Лауреат Нобелівської </a:t>
            </a:r>
            <a:r>
              <a:rPr lang="vi-VN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премії </a:t>
            </a:r>
            <a:r>
              <a:rPr lang="vi-VN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 літератури 1957 </a:t>
            </a:r>
            <a:r>
              <a:rPr lang="vi-VN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року</a:t>
            </a:r>
            <a:r>
              <a:rPr lang="uk-UA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.</a:t>
            </a:r>
            <a:r>
              <a:rPr lang="vi-VN" sz="2800" dirty="0" smtClean="0"/>
              <a:t/>
            </a:r>
            <a:br>
              <a:rPr lang="vi-VN" sz="2800" dirty="0" smtClean="0"/>
            </a:br>
            <a:endParaRPr lang="ru-RU" sz="2800" dirty="0"/>
          </a:p>
        </p:txBody>
      </p:sp>
      <p:pic>
        <p:nvPicPr>
          <p:cNvPr id="13314" name="Picture 2" descr="Albert Camus, gagnant de prix Nobel, portrait en buste, posé au bureau, faisant face à gauche, cigarette de tabagism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714356"/>
            <a:ext cx="3810036" cy="457204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Font typeface="Wingdings" pitchFamily="2" charset="2"/>
              <a:buChar char="Ø"/>
              <a:tabLst>
                <a:tab pos="8520113" algn="l"/>
              </a:tabLst>
            </a:pP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Альбер 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Камю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народився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7 листопада 1913 року в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містечку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Мондові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Алжирі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у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сім'ї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найманого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сільськогосподарського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робітника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,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що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через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рік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після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народження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сина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помер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від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поранення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на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полі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бою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Першої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світової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війни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.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Мати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,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іспанка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за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походженням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,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працювала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прибиральницею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в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багатих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сім'ях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.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Дитина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зростала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у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злиднях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.</a:t>
            </a:r>
            <a:endParaRPr lang="ru-RU" sz="36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5940444"/>
          </a:xfr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У 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tooltip="1932"/>
              </a:rPr>
              <a:t>1932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—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3" tooltip="1936"/>
              </a:rPr>
              <a:t>1936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 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рр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.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під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час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навчання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в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Оранському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університеті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(Алжир), Альберу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доводилося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тяжко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працювати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,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що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призвело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до виснаження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організму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й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він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захворів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на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сухоти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.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Проте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це не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завадило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йому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бути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життєрадісним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,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енергійним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,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жадібним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до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знань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і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розваг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,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чутливим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і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до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краси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середземноморської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природи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,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і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до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глибин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духовної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культури</a:t>
            </a: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. </a:t>
            </a:r>
            <a:endParaRPr lang="ru-RU" sz="3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dirty="0" smtClean="0"/>
              <a:t> У </a:t>
            </a:r>
            <a:r>
              <a:rPr lang="ru-RU" dirty="0" smtClean="0">
                <a:hlinkClick r:id="rId2" tooltip="1934"/>
              </a:rPr>
              <a:t>1934</a:t>
            </a:r>
            <a:r>
              <a:rPr lang="ru-RU" dirty="0" smtClean="0"/>
              <a:t> </a:t>
            </a:r>
            <a:r>
              <a:rPr lang="ru-RU" dirty="0" err="1" smtClean="0"/>
              <a:t>році</a:t>
            </a:r>
            <a:r>
              <a:rPr lang="ru-RU" dirty="0" smtClean="0"/>
              <a:t> вступив до </a:t>
            </a:r>
            <a:r>
              <a:rPr lang="ru-RU" dirty="0" err="1" smtClean="0"/>
              <a:t>комуністичної</a:t>
            </a:r>
            <a:r>
              <a:rPr lang="ru-RU" dirty="0" smtClean="0"/>
              <a:t> </a:t>
            </a:r>
            <a:r>
              <a:rPr lang="ru-RU" dirty="0" err="1" smtClean="0"/>
              <a:t>партії</a:t>
            </a:r>
            <a:r>
              <a:rPr lang="ru-RU" dirty="0" smtClean="0"/>
              <a:t>, яку покинув через три роки, проводив </a:t>
            </a:r>
            <a:r>
              <a:rPr lang="ru-RU" dirty="0" err="1" smtClean="0"/>
              <a:t>антинацистську</a:t>
            </a:r>
            <a:r>
              <a:rPr lang="ru-RU" dirty="0" smtClean="0"/>
              <a:t> </a:t>
            </a:r>
            <a:r>
              <a:rPr lang="ru-RU" dirty="0" err="1" smtClean="0"/>
              <a:t>пропагандистську</a:t>
            </a:r>
            <a:r>
              <a:rPr lang="ru-RU" dirty="0" smtClean="0"/>
              <a:t> роботу, </a:t>
            </a:r>
            <a:r>
              <a:rPr lang="ru-RU" dirty="0" err="1" smtClean="0"/>
              <a:t>організував</a:t>
            </a:r>
            <a:r>
              <a:rPr lang="ru-RU" dirty="0" smtClean="0"/>
              <a:t> </a:t>
            </a:r>
            <a:r>
              <a:rPr lang="ru-RU" dirty="0" err="1" smtClean="0"/>
              <a:t>самодіяльний</a:t>
            </a:r>
            <a:r>
              <a:rPr lang="ru-RU" dirty="0" smtClean="0"/>
              <a:t> театр, </a:t>
            </a:r>
            <a:r>
              <a:rPr lang="ru-RU" dirty="0" err="1" smtClean="0"/>
              <a:t>співпрацював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незалежною</a:t>
            </a:r>
            <a:r>
              <a:rPr lang="ru-RU" dirty="0" smtClean="0"/>
              <a:t> </a:t>
            </a:r>
            <a:r>
              <a:rPr lang="ru-RU" dirty="0" err="1" smtClean="0"/>
              <a:t>лівою</a:t>
            </a:r>
            <a:r>
              <a:rPr lang="ru-RU" dirty="0" smtClean="0"/>
              <a:t> </a:t>
            </a:r>
            <a:r>
              <a:rPr lang="ru-RU" dirty="0" err="1" smtClean="0"/>
              <a:t>пресою</a:t>
            </a:r>
            <a:r>
              <a:rPr lang="ru-RU" dirty="0" smtClean="0"/>
              <a:t>. У </a:t>
            </a:r>
            <a:r>
              <a:rPr lang="ru-RU" dirty="0" err="1" smtClean="0"/>
              <a:t>цей</a:t>
            </a:r>
            <a:r>
              <a:rPr lang="ru-RU" dirty="0" smtClean="0"/>
              <a:t> час </a:t>
            </a:r>
            <a:r>
              <a:rPr lang="ru-RU" dirty="0" err="1" smtClean="0"/>
              <a:t>почалася</a:t>
            </a:r>
            <a:r>
              <a:rPr lang="ru-RU" dirty="0" smtClean="0"/>
              <a:t> його </a:t>
            </a:r>
            <a:r>
              <a:rPr lang="ru-RU" dirty="0" err="1" smtClean="0"/>
              <a:t>письменницька</a:t>
            </a:r>
            <a:r>
              <a:rPr lang="ru-RU" dirty="0" smtClean="0"/>
              <a:t> діяльність. </a:t>
            </a:r>
            <a:r>
              <a:rPr lang="ru-RU" dirty="0" err="1" smtClean="0"/>
              <a:t>Тоді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написані</a:t>
            </a:r>
            <a:r>
              <a:rPr lang="ru-RU" dirty="0" smtClean="0"/>
              <a:t> перший </a:t>
            </a:r>
            <a:r>
              <a:rPr lang="ru-RU" dirty="0" err="1" smtClean="0"/>
              <a:t>варіант</a:t>
            </a:r>
            <a:r>
              <a:rPr lang="ru-RU" dirty="0" smtClean="0"/>
              <a:t> </a:t>
            </a:r>
            <a:r>
              <a:rPr lang="ru-RU" dirty="0" err="1" smtClean="0"/>
              <a:t>повісті</a:t>
            </a:r>
            <a:r>
              <a:rPr lang="ru-RU" dirty="0" smtClean="0"/>
              <a:t> «</a:t>
            </a:r>
            <a:r>
              <a:rPr lang="ru-RU" dirty="0" err="1" smtClean="0"/>
              <a:t>Сторонній</a:t>
            </a:r>
            <a:r>
              <a:rPr lang="ru-RU" dirty="0" smtClean="0"/>
              <a:t>» та </a:t>
            </a:r>
            <a:r>
              <a:rPr lang="ru-RU" dirty="0" err="1" smtClean="0"/>
              <a:t>нотатки</a:t>
            </a:r>
            <a:r>
              <a:rPr lang="ru-RU" dirty="0" smtClean="0"/>
              <a:t> до </a:t>
            </a:r>
            <a:r>
              <a:rPr lang="ru-RU" dirty="0" err="1" smtClean="0"/>
              <a:t>есе</a:t>
            </a:r>
            <a:r>
              <a:rPr lang="ru-RU" dirty="0" smtClean="0"/>
              <a:t> «</a:t>
            </a:r>
            <a:r>
              <a:rPr lang="ru-RU" dirty="0" err="1" smtClean="0"/>
              <a:t>Міф</a:t>
            </a:r>
            <a:r>
              <a:rPr lang="ru-RU" dirty="0" smtClean="0"/>
              <a:t> про </a:t>
            </a:r>
            <a:r>
              <a:rPr lang="ru-RU" dirty="0" err="1" smtClean="0"/>
              <a:t>Сізіфа</a:t>
            </a:r>
            <a:r>
              <a:rPr lang="ru-RU" dirty="0" smtClean="0"/>
              <a:t>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upload.wikimedia.org/wikipedia/commons/thumb/e/e1/Albert_Camus.png/150px-Albert_Camu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27054" y="1071546"/>
            <a:ext cx="3516946" cy="4572032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571480"/>
            <a:ext cx="6072198" cy="5286388"/>
          </a:xfrm>
        </p:spPr>
        <p:txBody>
          <a:bodyPr>
            <a:normAutofit fontScale="90000"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Навесні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3" tooltip="1940"/>
              </a:rPr>
              <a:t>1940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року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вперше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приїхав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до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Франції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,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куди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остаточно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переселився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через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рік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. В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окупованій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країні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приєднався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до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4" tooltip="Рух Опору"/>
              </a:rPr>
              <a:t>Руху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4" tooltip="Рух Опору"/>
              </a:rPr>
              <a:t> Опору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,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друкувався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в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підпільній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газеті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«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Комба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», а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згодом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її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очолив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. </a:t>
            </a:r>
            <a:endParaRPr lang="ru-RU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Завдяки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творчості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А. Камю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філософське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вчення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tooltip="Екзистенціалізм"/>
              </a:rPr>
              <a:t>екзистенціалізму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стало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популярним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у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Франції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. В його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основі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, а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надто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у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варіанті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А. Камю,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є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твердження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абсурдності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буття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,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уявлення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про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світ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як про царство хаосу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і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випадковості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. </a:t>
            </a:r>
            <a:endParaRPr lang="ru-RU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043890" cy="6154758"/>
          </a:xfrm>
        </p:spPr>
        <p:txBody>
          <a:bodyPr>
            <a:normAutofit fontScale="90000"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У 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tooltip="1947"/>
              </a:rPr>
              <a:t>1947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році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вийшов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у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світ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роман «Чума»,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який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засвідчив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найвищу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межу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ідейної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еволюції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автора: за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визначенням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самого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письменника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відбувся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перехід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від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«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етапу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абсурду» до «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етапу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протесту»</a:t>
            </a:r>
            <a:b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У 1950-х роках А. Камю пережив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світоглядну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і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творчу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кризу,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що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призвело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до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зниження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його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творчої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активності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. </a:t>
            </a:r>
            <a:endParaRPr lang="ru-RU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6226196"/>
          </a:xfrm>
        </p:spPr>
        <p:txBody>
          <a:bodyPr>
            <a:normAutofit fontScale="90000"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У 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tooltip="1957"/>
              </a:rPr>
              <a:t>1957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році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Альбер Камю одержав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3" tooltip="Нобелівська премія з літератури"/>
              </a:rPr>
              <a:t>Нобелівську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3" tooltip="Нобелівська премія з літератури"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3" tooltip="Нобелівська премія з літератури"/>
              </a:rPr>
              <a:t>премію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за свою літературну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творчість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.</a:t>
            </a:r>
            <a:b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4" tooltip="4 січня"/>
              </a:rPr>
              <a:t>4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4" tooltip="4 січня"/>
              </a:rPr>
              <a:t>січня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5" tooltip="1960"/>
              </a:rPr>
              <a:t>1960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року письменник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потрапив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у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автомобільну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катастрофу біля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міста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6" tooltip="Санс (ще не написана)"/>
              </a:rPr>
              <a:t>Санс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. Помер у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невеличкому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містечку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Вілльблевен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.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Похований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в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місті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7" tooltip="Лурмарен"/>
              </a:rPr>
              <a:t>Лурмарен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районі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Люберон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на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півдні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Франції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.</a:t>
            </a:r>
            <a:endParaRPr lang="ru-RU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57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195022"/>
      </a:accent1>
      <a:accent2>
        <a:srgbClr val="00B050"/>
      </a:accent2>
      <a:accent3>
        <a:srgbClr val="92D050"/>
      </a:accent3>
      <a:accent4>
        <a:srgbClr val="226C2E"/>
      </a:accent4>
      <a:accent5>
        <a:srgbClr val="474B78"/>
      </a:accent5>
      <a:accent6>
        <a:srgbClr val="FFFF00"/>
      </a:accent6>
      <a:hlink>
        <a:srgbClr val="195022"/>
      </a:hlink>
      <a:folHlink>
        <a:srgbClr val="0C281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</TotalTime>
  <Words>230</Words>
  <PresentationFormat>Экран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Альбе́р Камю́</vt:lpstr>
      <vt:lpstr>Альбе́р Камю́ -французький романіст, філософ, публіцист, один з лідерів філософсько-мистецького напрямку екзистенціалізму. Лауреат Нобелівської премії з літератури 1957 року. </vt:lpstr>
      <vt:lpstr> Альбер Камю народився 7 листопада 1913 року в містечку Мондові в Алжирі у сім'ї найманого сільськогосподарського робітника, що через рік після народження сина помер від поранення на полі бою Першої світової війни. Мати, іспанка за походженням, працювала прибиральницею в багатих сім'ях. Дитина зростала у злиднях.</vt:lpstr>
      <vt:lpstr> У 1932—1936 рр. під час навчання в Оранському університеті (Алжир), Альберу доводилося тяжко працювати, що призвело до виснаження організму й він захворів на сухоти. Проте це не завадило йому бути життєрадісним, енергійним, жадібним до знань і розваг, чутливим і до краси середземноморської природи, і до глибин духовної культури. </vt:lpstr>
      <vt:lpstr> У 1934 році вступив до комуністичної партії, яку покинув через три роки, проводив антинацистську пропагандистську роботу, організував самодіяльний театр, співпрацював з незалежною лівою пресою. У цей час почалася його письменницька діяльність. Тоді, зокрема, були написані перший варіант повісті «Сторонній» та нотатки до есе «Міф про Сізіфа».</vt:lpstr>
      <vt:lpstr> Навесні 1940 року вперше приїхав до Франції, куди остаточно переселився через рік. В окупованій країні приєднався до Руху Опору, друкувався в підпільній газеті «Комба», а згодом її очолив. </vt:lpstr>
      <vt:lpstr> Завдяки творчості А. Камю філософське вчення екзистенціалізму стало популярним у Франції. В його основі, а надто у варіанті А. Камю, є твердження абсурдності буття, уявлення про світ як про царство хаосу і випадковості. </vt:lpstr>
      <vt:lpstr> У 1947 році вийшов у світ роман «Чума», який засвідчив найвищу межу ідейної еволюції автора: за визначенням самого письменника відбувся перехід від «етапу абсурду» до «етапу протесту» У 1950-х роках А. Камю пережив світоглядну і творчу кризу, що призвело до зниження його творчої активності. </vt:lpstr>
      <vt:lpstr> У 1957 році Альбер Камю одержав Нобелівську премію за свою літературну творчість. 4 січня 1960 року письменник потрапив у автомобільну катастрофу біля міста Санс. Помер у невеличкому містечку Вілльблевен. Похований в місті Лурмарен в районі Люберон на півдні Франції.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Альбе́р Камю́  Життєвий і  творчий шлях</dc:title>
  <cp:lastModifiedBy>ADMIN</cp:lastModifiedBy>
  <cp:revision>8</cp:revision>
  <dcterms:modified xsi:type="dcterms:W3CDTF">2014-01-28T15:44:07Z</dcterms:modified>
</cp:coreProperties>
</file>