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80728"/>
            <a:ext cx="3814192" cy="3888431"/>
          </a:xfrm>
        </p:spPr>
        <p:txBody>
          <a:bodyPr/>
          <a:lstStyle/>
          <a:p>
            <a:r>
              <a:rPr lang="uk-UA" smtClean="0"/>
              <a:t/>
            </a:r>
            <a:br>
              <a:rPr lang="uk-UA" smtClean="0"/>
            </a:br>
            <a:r>
              <a:rPr lang="uk-UA"/>
              <a:t/>
            </a:r>
            <a:br>
              <a:rPr lang="uk-UA"/>
            </a:br>
            <a:r>
              <a:rPr lang="uk-UA" smtClean="0"/>
              <a:t>Достоєвський Федір Михайлович </a:t>
            </a:r>
            <a:br>
              <a:rPr lang="uk-UA" smtClean="0"/>
            </a:br>
            <a:r>
              <a:rPr lang="uk-UA" smtClean="0"/>
              <a:t>  (1821-1881)</a:t>
            </a:r>
            <a:br>
              <a:rPr lang="uk-UA" smtClean="0"/>
            </a:br>
            <a:r>
              <a:rPr lang="uk-UA"/>
              <a:t/>
            </a:r>
            <a:br>
              <a:rPr lang="uk-UA"/>
            </a:br>
            <a:r>
              <a:rPr lang="uk-UA" smtClean="0"/>
              <a:t/>
            </a:r>
            <a:br>
              <a:rPr lang="uk-UA" smtClean="0"/>
            </a:b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359" y="188676"/>
            <a:ext cx="4935445" cy="64087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79512" y="567405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mtClean="0"/>
              <a:t>Виконала: </a:t>
            </a:r>
          </a:p>
          <a:p>
            <a:r>
              <a:rPr lang="uk-UA" smtClean="0"/>
              <a:t>Учениця 10-А класу</a:t>
            </a:r>
          </a:p>
          <a:p>
            <a:r>
              <a:rPr lang="uk-UA" smtClean="0"/>
              <a:t>Томас Арина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5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60648"/>
            <a:ext cx="7520940" cy="3579849"/>
          </a:xfrm>
        </p:spPr>
        <p:txBody>
          <a:bodyPr/>
          <a:lstStyle/>
          <a:p>
            <a:r>
              <a:rPr lang="ru-RU"/>
              <a:t>Під час </a:t>
            </a:r>
            <a:r>
              <a:rPr lang="ru-RU" err="1"/>
              <a:t>другої</a:t>
            </a:r>
            <a:r>
              <a:rPr lang="ru-RU"/>
              <a:t> </a:t>
            </a:r>
            <a:r>
              <a:rPr lang="ru-RU" err="1"/>
              <a:t>закордонної</a:t>
            </a:r>
            <a:r>
              <a:rPr lang="ru-RU"/>
              <a:t> </a:t>
            </a:r>
            <a:r>
              <a:rPr lang="ru-RU" err="1"/>
              <a:t>поїздки</a:t>
            </a:r>
            <a:r>
              <a:rPr lang="ru-RU"/>
              <a:t> Достоєвський </a:t>
            </a:r>
            <a:r>
              <a:rPr lang="ru-RU" err="1"/>
              <a:t>перебував</a:t>
            </a:r>
            <a:r>
              <a:rPr lang="ru-RU"/>
              <a:t> у </a:t>
            </a:r>
            <a:r>
              <a:rPr lang="ru-RU" err="1"/>
              <a:t>страшній</a:t>
            </a:r>
            <a:r>
              <a:rPr lang="ru-RU"/>
              <a:t> </a:t>
            </a:r>
            <a:r>
              <a:rPr lang="ru-RU" err="1"/>
              <a:t>матеріальній</a:t>
            </a:r>
            <a:r>
              <a:rPr lang="ru-RU"/>
              <a:t> </a:t>
            </a:r>
            <a:r>
              <a:rPr lang="ru-RU" err="1"/>
              <a:t>скруті</a:t>
            </a:r>
            <a:r>
              <a:rPr lang="ru-RU"/>
              <a:t> — </a:t>
            </a:r>
            <a:r>
              <a:rPr lang="ru-RU" err="1"/>
              <a:t>захопився</a:t>
            </a:r>
            <a:r>
              <a:rPr lang="ru-RU"/>
              <a:t> </a:t>
            </a:r>
            <a:r>
              <a:rPr lang="ru-RU" err="1"/>
              <a:t>азартними</a:t>
            </a:r>
            <a:r>
              <a:rPr lang="ru-RU"/>
              <a:t> </a:t>
            </a:r>
            <a:r>
              <a:rPr lang="ru-RU" err="1"/>
              <a:t>іграми</a:t>
            </a:r>
            <a:r>
              <a:rPr lang="ru-RU"/>
              <a:t> і не </a:t>
            </a:r>
            <a:r>
              <a:rPr lang="ru-RU" err="1"/>
              <a:t>міг</a:t>
            </a:r>
            <a:r>
              <a:rPr lang="ru-RU"/>
              <a:t> </a:t>
            </a:r>
            <a:r>
              <a:rPr lang="ru-RU" err="1"/>
              <a:t>зупинитися</a:t>
            </a:r>
            <a:r>
              <a:rPr lang="ru-RU"/>
              <a:t> </a:t>
            </a:r>
            <a:r>
              <a:rPr lang="ru-RU" err="1"/>
              <a:t>програвати</a:t>
            </a:r>
            <a:r>
              <a:rPr lang="ru-RU"/>
              <a:t>.</a:t>
            </a:r>
          </a:p>
          <a:p>
            <a:r>
              <a:rPr lang="ru-RU"/>
              <a:t>1864 — померли, брат </a:t>
            </a:r>
            <a:r>
              <a:rPr lang="ru-RU" err="1"/>
              <a:t>Достоєвського</a:t>
            </a:r>
            <a:r>
              <a:rPr lang="ru-RU"/>
              <a:t>, Михайло, та його дружина Марія </a:t>
            </a:r>
            <a:r>
              <a:rPr lang="ru-RU" err="1"/>
              <a:t>Дмитрівна</a:t>
            </a:r>
            <a:r>
              <a:rPr lang="ru-RU"/>
              <a:t>. </a:t>
            </a:r>
            <a:r>
              <a:rPr lang="ru-RU" err="1"/>
              <a:t>Федір</a:t>
            </a:r>
            <a:r>
              <a:rPr lang="ru-RU"/>
              <a:t> Михайлович взяв на себе </a:t>
            </a:r>
            <a:r>
              <a:rPr lang="ru-RU" err="1"/>
              <a:t>всі</a:t>
            </a:r>
            <a:r>
              <a:rPr lang="ru-RU"/>
              <a:t> борги брата.</a:t>
            </a:r>
          </a:p>
          <a:p>
            <a:r>
              <a:rPr lang="ru-RU"/>
              <a:t>У </a:t>
            </a:r>
            <a:r>
              <a:rPr lang="ru-RU" err="1"/>
              <a:t>жовтні</a:t>
            </a:r>
            <a:r>
              <a:rPr lang="ru-RU"/>
              <a:t> 1866 року Достоєвський був </a:t>
            </a:r>
            <a:r>
              <a:rPr lang="ru-RU" err="1"/>
              <a:t>змушений</a:t>
            </a:r>
            <a:r>
              <a:rPr lang="ru-RU"/>
              <a:t> </a:t>
            </a:r>
            <a:r>
              <a:rPr lang="ru-RU" err="1"/>
              <a:t>укласти</a:t>
            </a:r>
            <a:r>
              <a:rPr lang="ru-RU"/>
              <a:t> </a:t>
            </a:r>
            <a:r>
              <a:rPr lang="ru-RU" err="1"/>
              <a:t>кабальний</a:t>
            </a:r>
            <a:r>
              <a:rPr lang="ru-RU"/>
              <a:t> </a:t>
            </a:r>
            <a:r>
              <a:rPr lang="ru-RU" err="1"/>
              <a:t>договір</a:t>
            </a:r>
            <a:r>
              <a:rPr lang="ru-RU"/>
              <a:t> із </a:t>
            </a:r>
            <a:r>
              <a:rPr lang="ru-RU" err="1"/>
              <a:t>книговидавцем</a:t>
            </a:r>
            <a:r>
              <a:rPr lang="ru-RU"/>
              <a:t> </a:t>
            </a:r>
            <a:r>
              <a:rPr lang="ru-RU" err="1"/>
              <a:t>Стелловським</a:t>
            </a:r>
            <a:r>
              <a:rPr lang="ru-RU"/>
              <a:t> (повинен був </a:t>
            </a:r>
            <a:r>
              <a:rPr lang="ru-RU" err="1"/>
              <a:t>забезпечити</a:t>
            </a:r>
            <a:r>
              <a:rPr lang="ru-RU"/>
              <a:t> </a:t>
            </a:r>
            <a:r>
              <a:rPr lang="ru-RU" err="1"/>
              <a:t>новий</a:t>
            </a:r>
            <a:r>
              <a:rPr lang="ru-RU"/>
              <a:t> роман до листопада 1866 року). Для того, </a:t>
            </a:r>
            <a:r>
              <a:rPr lang="ru-RU" err="1"/>
              <a:t>щоб</a:t>
            </a:r>
            <a:r>
              <a:rPr lang="ru-RU"/>
              <a:t> його </a:t>
            </a:r>
            <a:r>
              <a:rPr lang="ru-RU" err="1"/>
              <a:t>виконати</a:t>
            </a:r>
            <a:r>
              <a:rPr lang="ru-RU"/>
              <a:t>, </a:t>
            </a:r>
            <a:r>
              <a:rPr lang="ru-RU" err="1"/>
              <a:t>звернувся</a:t>
            </a:r>
            <a:r>
              <a:rPr lang="ru-RU"/>
              <a:t> до </a:t>
            </a:r>
            <a:r>
              <a:rPr lang="ru-RU" err="1"/>
              <a:t>стенографістки</a:t>
            </a:r>
            <a:r>
              <a:rPr lang="ru-RU"/>
              <a:t> Анни </a:t>
            </a:r>
            <a:r>
              <a:rPr lang="ru-RU" err="1"/>
              <a:t>Григорівни</a:t>
            </a:r>
            <a:r>
              <a:rPr lang="ru-RU"/>
              <a:t> </a:t>
            </a:r>
            <a:r>
              <a:rPr lang="ru-RU" err="1"/>
              <a:t>Сніткіної</a:t>
            </a:r>
            <a:r>
              <a:rPr lang="ru-RU"/>
              <a:t>. Так за 26 </a:t>
            </a:r>
            <a:r>
              <a:rPr lang="ru-RU" err="1"/>
              <a:t>днів</a:t>
            </a:r>
            <a:r>
              <a:rPr lang="ru-RU"/>
              <a:t> </a:t>
            </a:r>
            <a:r>
              <a:rPr lang="ru-RU" err="1"/>
              <a:t>було</a:t>
            </a:r>
            <a:r>
              <a:rPr lang="ru-RU"/>
              <a:t> написано роман «Гравець» («Игрок»). 15 лютого 1867 року Анна </a:t>
            </a:r>
            <a:r>
              <a:rPr lang="ru-RU" err="1"/>
              <a:t>Григорівна</a:t>
            </a:r>
            <a:r>
              <a:rPr lang="ru-RU"/>
              <a:t> стала другою дружиною </a:t>
            </a:r>
            <a:r>
              <a:rPr lang="ru-RU" err="1"/>
              <a:t>Достоєвського</a:t>
            </a:r>
            <a:r>
              <a:rPr lang="ru-RU"/>
              <a:t>.</a:t>
            </a:r>
          </a:p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7815" y="3762816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/>
              <a:t>Ганна </a:t>
            </a:r>
            <a:r>
              <a:rPr lang="ru-RU" sz="1400" b="1" i="1" err="1"/>
              <a:t>Григорівна</a:t>
            </a:r>
            <a:r>
              <a:rPr lang="ru-RU" sz="1400" b="1" i="1"/>
              <a:t> Достоєвський (</a:t>
            </a:r>
            <a:r>
              <a:rPr lang="ru-RU" sz="1400" b="1" i="1" err="1"/>
              <a:t>уроджена</a:t>
            </a:r>
            <a:r>
              <a:rPr lang="ru-RU" sz="1400" b="1" i="1"/>
              <a:t> </a:t>
            </a:r>
            <a:r>
              <a:rPr lang="ru-RU" sz="1400" b="1" i="1" err="1"/>
              <a:t>Сніткіна</a:t>
            </a:r>
            <a:r>
              <a:rPr lang="ru-RU" sz="1400" b="1" i="1"/>
              <a:t>) (1846-1918) - друга дружина Ф.М. </a:t>
            </a:r>
            <a:r>
              <a:rPr lang="ru-RU" sz="1400" b="1" i="1" err="1"/>
              <a:t>Достоєвського</a:t>
            </a:r>
            <a:r>
              <a:rPr lang="ru-RU" sz="1400" b="1" i="1"/>
              <a:t>. </a:t>
            </a:r>
            <a:r>
              <a:rPr lang="ru-RU" sz="1400" b="1" i="1"/>
              <a:t> </a:t>
            </a:r>
            <a:r>
              <a:rPr lang="ru-RU" sz="1400" b="1" i="1" smtClean="0"/>
              <a:t>Народилась в Санкт-</a:t>
            </a:r>
            <a:r>
              <a:rPr lang="ru-RU" sz="1400" b="1" i="1" err="1" smtClean="0"/>
              <a:t>Петербурзі</a:t>
            </a:r>
            <a:r>
              <a:rPr lang="ru-RU" sz="1400" b="1" i="1" smtClean="0"/>
              <a:t>, в </a:t>
            </a:r>
            <a:r>
              <a:rPr lang="ru-RU" sz="1400" b="1" i="1" err="1" smtClean="0"/>
              <a:t>сім</a:t>
            </a:r>
            <a:r>
              <a:rPr lang="en-US" sz="1400" b="1" i="1" smtClean="0"/>
              <a:t>’</a:t>
            </a:r>
            <a:r>
              <a:rPr lang="uk-UA" sz="1400" b="1" i="1" smtClean="0"/>
              <a:t>ї дрібного чиновника Григорія Івановича </a:t>
            </a:r>
            <a:r>
              <a:rPr lang="uk-UA" sz="1400" b="1" i="1" err="1" smtClean="0"/>
              <a:t>Сніткіна</a:t>
            </a:r>
            <a:r>
              <a:rPr lang="uk-UA" sz="1400" b="1" i="1" smtClean="0"/>
              <a:t>. З дитинства захоплювалась творами Достоєвського. Слухачка стенографічних курсів. </a:t>
            </a:r>
            <a:endParaRPr lang="ru-RU" b="1" i="1"/>
          </a:p>
        </p:txBody>
      </p:sp>
    </p:spTree>
    <p:extLst>
      <p:ext uri="{BB962C8B-B14F-4D97-AF65-F5344CB8AC3E}">
        <p14:creationId xmlns:p14="http://schemas.microsoft.com/office/powerpoint/2010/main" val="4151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Творчість </a:t>
            </a:r>
            <a:r>
              <a:rPr lang="uk-UA" err="1" smtClean="0"/>
              <a:t>достоєвського</a:t>
            </a:r>
            <a:r>
              <a:rPr lang="uk-UA" smtClean="0"/>
              <a:t> у 70-ті роки.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/>
              <a:t>Починаючи </a:t>
            </a:r>
            <a:r>
              <a:rPr lang="ru-RU" err="1"/>
              <a:t>працювати</a:t>
            </a:r>
            <a:r>
              <a:rPr lang="ru-RU"/>
              <a:t> над «</a:t>
            </a:r>
            <a:r>
              <a:rPr lang="ru-RU" err="1"/>
              <a:t>Бісами</a:t>
            </a:r>
            <a:r>
              <a:rPr lang="ru-RU"/>
              <a:t>» (1870–1871), Достоєвський </a:t>
            </a:r>
            <a:r>
              <a:rPr lang="ru-RU" err="1"/>
              <a:t>мав</a:t>
            </a:r>
            <a:r>
              <a:rPr lang="ru-RU"/>
              <a:t> </a:t>
            </a:r>
            <a:r>
              <a:rPr lang="ru-RU" err="1"/>
              <a:t>намір</a:t>
            </a:r>
            <a:r>
              <a:rPr lang="ru-RU"/>
              <a:t> </a:t>
            </a:r>
            <a:r>
              <a:rPr lang="ru-RU" err="1"/>
              <a:t>створити</a:t>
            </a:r>
            <a:r>
              <a:rPr lang="ru-RU"/>
              <a:t> памфлет </a:t>
            </a:r>
            <a:r>
              <a:rPr lang="ru-RU" err="1"/>
              <a:t>проти</a:t>
            </a:r>
            <a:r>
              <a:rPr lang="ru-RU"/>
              <a:t> західників та </a:t>
            </a:r>
            <a:r>
              <a:rPr lang="ru-RU" err="1"/>
              <a:t>нігілістів</a:t>
            </a:r>
            <a:r>
              <a:rPr lang="ru-RU"/>
              <a:t>.</a:t>
            </a:r>
          </a:p>
          <a:p>
            <a:r>
              <a:rPr lang="ru-RU"/>
              <a:t>1875 — </a:t>
            </a:r>
            <a:r>
              <a:rPr lang="ru-RU" err="1"/>
              <a:t>з'являється</a:t>
            </a:r>
            <a:r>
              <a:rPr lang="ru-RU"/>
              <a:t> роман «Підліток» («Подросток»), у </a:t>
            </a:r>
            <a:r>
              <a:rPr lang="ru-RU" err="1"/>
              <a:t>якому</a:t>
            </a:r>
            <a:r>
              <a:rPr lang="ru-RU"/>
              <a:t> письменник </a:t>
            </a:r>
            <a:r>
              <a:rPr lang="ru-RU" err="1"/>
              <a:t>змалював</a:t>
            </a:r>
            <a:r>
              <a:rPr lang="ru-RU"/>
              <a:t> </a:t>
            </a:r>
            <a:r>
              <a:rPr lang="ru-RU" err="1"/>
              <a:t>розпад</a:t>
            </a:r>
            <a:r>
              <a:rPr lang="ru-RU"/>
              <a:t> родини, </a:t>
            </a:r>
            <a:r>
              <a:rPr lang="ru-RU" err="1"/>
              <a:t>втрату</a:t>
            </a:r>
            <a:r>
              <a:rPr lang="ru-RU"/>
              <a:t> </a:t>
            </a:r>
            <a:r>
              <a:rPr lang="ru-RU" err="1"/>
              <a:t>традиційних</a:t>
            </a:r>
            <a:r>
              <a:rPr lang="ru-RU"/>
              <a:t> </a:t>
            </a:r>
            <a:r>
              <a:rPr lang="ru-RU" err="1"/>
              <a:t>святинь</a:t>
            </a:r>
            <a:r>
              <a:rPr lang="ru-RU"/>
              <a:t> та </a:t>
            </a:r>
            <a:r>
              <a:rPr lang="ru-RU" err="1"/>
              <a:t>пошук</a:t>
            </a:r>
            <a:r>
              <a:rPr lang="ru-RU"/>
              <a:t> </a:t>
            </a:r>
            <a:r>
              <a:rPr lang="ru-RU" err="1"/>
              <a:t>нових</a:t>
            </a:r>
            <a:r>
              <a:rPr lang="ru-RU"/>
              <a:t>.</a:t>
            </a:r>
          </a:p>
          <a:p>
            <a:r>
              <a:rPr lang="ru-RU"/>
              <a:t>1877 — </a:t>
            </a:r>
            <a:r>
              <a:rPr lang="ru-RU" err="1"/>
              <a:t>Достоєвського</a:t>
            </a:r>
            <a:r>
              <a:rPr lang="ru-RU"/>
              <a:t> </a:t>
            </a:r>
            <a:r>
              <a:rPr lang="ru-RU" err="1"/>
              <a:t>обрали</a:t>
            </a:r>
            <a:r>
              <a:rPr lang="ru-RU"/>
              <a:t> </a:t>
            </a:r>
            <a:r>
              <a:rPr lang="ru-RU" err="1"/>
              <a:t>почесним</a:t>
            </a:r>
            <a:r>
              <a:rPr lang="ru-RU"/>
              <a:t> членом </a:t>
            </a:r>
            <a:r>
              <a:rPr lang="ru-RU" err="1"/>
              <a:t>Академії</a:t>
            </a:r>
            <a:r>
              <a:rPr lang="ru-RU"/>
              <a:t> наук. </a:t>
            </a:r>
            <a:r>
              <a:rPr lang="ru-RU" err="1"/>
              <a:t>Він</a:t>
            </a:r>
            <a:r>
              <a:rPr lang="ru-RU"/>
              <a:t> уже </a:t>
            </a:r>
            <a:r>
              <a:rPr lang="ru-RU" err="1"/>
              <a:t>завоював</a:t>
            </a:r>
            <a:r>
              <a:rPr lang="ru-RU"/>
              <a:t> </a:t>
            </a:r>
            <a:r>
              <a:rPr lang="ru-RU" err="1"/>
              <a:t>загальну</a:t>
            </a:r>
            <a:r>
              <a:rPr lang="ru-RU"/>
              <a:t> славу та </a:t>
            </a:r>
            <a:r>
              <a:rPr lang="ru-RU" err="1"/>
              <a:t>визнання</a:t>
            </a:r>
            <a:r>
              <a:rPr lang="ru-RU"/>
              <a:t>. Але </a:t>
            </a:r>
            <a:r>
              <a:rPr lang="ru-RU" err="1"/>
              <a:t>здоров'я</a:t>
            </a:r>
            <a:r>
              <a:rPr lang="ru-RU"/>
              <a:t> письменника </a:t>
            </a:r>
            <a:r>
              <a:rPr lang="ru-RU" err="1"/>
              <a:t>значно</a:t>
            </a:r>
            <a:r>
              <a:rPr lang="ru-RU"/>
              <a:t> </a:t>
            </a:r>
            <a:r>
              <a:rPr lang="ru-RU" err="1"/>
              <a:t>погіршилося</a:t>
            </a:r>
            <a:r>
              <a:rPr lang="ru-RU"/>
              <a:t>.</a:t>
            </a:r>
          </a:p>
          <a:p>
            <a:r>
              <a:rPr lang="ru-RU"/>
              <a:t>1878 року </a:t>
            </a:r>
            <a:r>
              <a:rPr lang="ru-RU" err="1"/>
              <a:t>від</a:t>
            </a:r>
            <a:r>
              <a:rPr lang="ru-RU"/>
              <a:t> нападу </a:t>
            </a:r>
            <a:r>
              <a:rPr lang="ru-RU" err="1"/>
              <a:t>епілепсії</a:t>
            </a:r>
            <a:r>
              <a:rPr lang="ru-RU"/>
              <a:t> помер </a:t>
            </a:r>
            <a:r>
              <a:rPr lang="ru-RU" err="1"/>
              <a:t>син</a:t>
            </a:r>
            <a:r>
              <a:rPr lang="ru-RU"/>
              <a:t> Федора Михайловича, </a:t>
            </a:r>
            <a:r>
              <a:rPr lang="ru-RU" err="1"/>
              <a:t>Олексій</a:t>
            </a:r>
            <a:r>
              <a:rPr lang="ru-RU"/>
              <a:t>. Письменник тяжко переживав </a:t>
            </a:r>
            <a:r>
              <a:rPr lang="ru-RU" err="1"/>
              <a:t>втрату</a:t>
            </a:r>
            <a:r>
              <a:rPr lang="ru-RU"/>
              <a:t> </a:t>
            </a:r>
            <a:r>
              <a:rPr lang="ru-RU" err="1"/>
              <a:t>сина</a:t>
            </a:r>
            <a:r>
              <a:rPr lang="ru-RU"/>
              <a:t>. </a:t>
            </a:r>
            <a:r>
              <a:rPr lang="ru-RU" err="1"/>
              <a:t>Відбулася</a:t>
            </a:r>
            <a:r>
              <a:rPr lang="ru-RU"/>
              <a:t> </a:t>
            </a:r>
            <a:r>
              <a:rPr lang="ru-RU" err="1"/>
              <a:t>бесіда</a:t>
            </a:r>
            <a:r>
              <a:rPr lang="ru-RU"/>
              <a:t> </a:t>
            </a:r>
            <a:r>
              <a:rPr lang="ru-RU" err="1"/>
              <a:t>Достоєвського</a:t>
            </a:r>
            <a:r>
              <a:rPr lang="ru-RU"/>
              <a:t> із старцем </a:t>
            </a:r>
            <a:r>
              <a:rPr lang="ru-RU" err="1"/>
              <a:t>Амвросієм</a:t>
            </a:r>
            <a:r>
              <a:rPr lang="ru-RU"/>
              <a:t> в </a:t>
            </a:r>
            <a:r>
              <a:rPr lang="ru-RU" err="1"/>
              <a:t>Оптинській</a:t>
            </a:r>
            <a:r>
              <a:rPr lang="ru-RU"/>
              <a:t> </a:t>
            </a:r>
            <a:r>
              <a:rPr lang="ru-RU" err="1"/>
              <a:t>пустині</a:t>
            </a:r>
            <a:r>
              <a:rPr lang="ru-RU"/>
              <a:t>. 1879 року </a:t>
            </a:r>
            <a:r>
              <a:rPr lang="ru-RU" err="1"/>
              <a:t>з'явився</a:t>
            </a:r>
            <a:r>
              <a:rPr lang="ru-RU"/>
              <a:t> роман «Брати </a:t>
            </a:r>
            <a:r>
              <a:rPr lang="ru-RU" err="1"/>
              <a:t>Карамазови</a:t>
            </a:r>
            <a:r>
              <a:rPr lang="ru-RU"/>
              <a:t>».</a:t>
            </a:r>
          </a:p>
          <a:p>
            <a:r>
              <a:rPr lang="ru-RU"/>
              <a:t>У </a:t>
            </a:r>
            <a:r>
              <a:rPr lang="ru-RU" err="1"/>
              <a:t>січні</a:t>
            </a:r>
            <a:r>
              <a:rPr lang="ru-RU"/>
              <a:t> 1881 року хвороба </a:t>
            </a:r>
            <a:r>
              <a:rPr lang="ru-RU" err="1"/>
              <a:t>Достоєвського</a:t>
            </a:r>
            <a:r>
              <a:rPr lang="ru-RU"/>
              <a:t> </a:t>
            </a:r>
            <a:r>
              <a:rPr lang="ru-RU" err="1"/>
              <a:t>ускладнюється</a:t>
            </a:r>
            <a:r>
              <a:rPr lang="ru-RU"/>
              <a:t>. 27 </a:t>
            </a:r>
            <a:r>
              <a:rPr lang="ru-RU" err="1"/>
              <a:t>січня</a:t>
            </a:r>
            <a:r>
              <a:rPr lang="ru-RU"/>
              <a:t> </a:t>
            </a:r>
            <a:r>
              <a:rPr lang="ru-RU" err="1"/>
              <a:t>Федір</a:t>
            </a:r>
            <a:r>
              <a:rPr lang="ru-RU"/>
              <a:t> Михайлович </a:t>
            </a:r>
            <a:r>
              <a:rPr lang="ru-RU" err="1"/>
              <a:t>попрощався</a:t>
            </a:r>
            <a:r>
              <a:rPr lang="ru-RU"/>
              <a:t> із дружиною та </a:t>
            </a:r>
            <a:r>
              <a:rPr lang="ru-RU" err="1"/>
              <a:t>дітьми</a:t>
            </a:r>
            <a:r>
              <a:rPr lang="ru-RU"/>
              <a:t>, попросив </a:t>
            </a:r>
            <a:r>
              <a:rPr lang="ru-RU" err="1"/>
              <a:t>передати</a:t>
            </a:r>
            <a:r>
              <a:rPr lang="ru-RU"/>
              <a:t> </a:t>
            </a:r>
            <a:r>
              <a:rPr lang="ru-RU" err="1"/>
              <a:t>синові</a:t>
            </a:r>
            <a:r>
              <a:rPr lang="ru-RU"/>
              <a:t> </a:t>
            </a:r>
            <a:r>
              <a:rPr lang="ru-RU" err="1"/>
              <a:t>Євангеліє</a:t>
            </a:r>
            <a:r>
              <a:rPr lang="ru-RU"/>
              <a:t>, що той </a:t>
            </a:r>
            <a:r>
              <a:rPr lang="ru-RU" err="1"/>
              <a:t>отримав</a:t>
            </a:r>
            <a:r>
              <a:rPr lang="ru-RU"/>
              <a:t> </a:t>
            </a:r>
            <a:r>
              <a:rPr lang="ru-RU" err="1"/>
              <a:t>від</a:t>
            </a:r>
            <a:r>
              <a:rPr lang="ru-RU"/>
              <a:t> дружин </a:t>
            </a:r>
            <a:r>
              <a:rPr lang="ru-RU" err="1"/>
              <a:t>декабристів</a:t>
            </a:r>
            <a:r>
              <a:rPr lang="ru-RU"/>
              <a:t> у </a:t>
            </a:r>
            <a:r>
              <a:rPr lang="ru-RU" err="1"/>
              <a:t>Тобольську</a:t>
            </a:r>
            <a:r>
              <a:rPr lang="ru-RU"/>
              <a:t>. </a:t>
            </a:r>
            <a:r>
              <a:rPr lang="ru-RU" err="1"/>
              <a:t>Ввечері</a:t>
            </a:r>
            <a:r>
              <a:rPr lang="ru-RU"/>
              <a:t> того ж дня </a:t>
            </a:r>
            <a:r>
              <a:rPr lang="ru-RU" err="1"/>
              <a:t>Достоєвського</a:t>
            </a:r>
            <a:r>
              <a:rPr lang="ru-RU"/>
              <a:t> не стало.</a:t>
            </a:r>
          </a:p>
          <a:p>
            <a:r>
              <a:rPr lang="ru-RU"/>
              <a:t>1 лютого 1881 року </a:t>
            </a:r>
            <a:r>
              <a:rPr lang="ru-RU" err="1"/>
              <a:t>Достоєвського</a:t>
            </a:r>
            <a:r>
              <a:rPr lang="ru-RU"/>
              <a:t> </a:t>
            </a:r>
            <a:r>
              <a:rPr lang="ru-RU" err="1"/>
              <a:t>поховали</a:t>
            </a:r>
            <a:r>
              <a:rPr lang="ru-RU"/>
              <a:t> в Олександро-Невській </a:t>
            </a:r>
            <a:r>
              <a:rPr lang="ru-RU" err="1"/>
              <a:t>лаврі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5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Творчість достоєвського.</a:t>
            </a: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48588"/>
              </p:ext>
            </p:extLst>
          </p:nvPr>
        </p:nvGraphicFramePr>
        <p:xfrm>
          <a:off x="467544" y="980729"/>
          <a:ext cx="8280920" cy="38518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940"/>
                <a:gridCol w="6298980"/>
              </a:tblGrid>
              <a:tr h="787517">
                <a:tc>
                  <a:txBody>
                    <a:bodyPr/>
                    <a:lstStyle/>
                    <a:p>
                      <a:r>
                        <a:rPr lang="uk-UA" sz="1600" smtClean="0"/>
                        <a:t>РОМАНИ: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smtClean="0"/>
                        <a:t>«Бідні люди», «</a:t>
                      </a:r>
                      <a:r>
                        <a:rPr lang="ru-RU" sz="1600" smtClean="0"/>
                        <a:t>Принижені та зневажені»,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Записки з підпілля»,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Злочин і кара»,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Гравець»,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Ідіот»,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Біси»,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Підліток», </a:t>
                      </a:r>
                      <a:r>
                        <a:rPr lang="uk-UA" sz="1600" smtClean="0"/>
                        <a:t>«</a:t>
                      </a:r>
                      <a:r>
                        <a:rPr lang="ru-RU" sz="1600" smtClean="0"/>
                        <a:t>Брати Карамазови»</a:t>
                      </a:r>
                    </a:p>
                  </a:txBody>
                  <a:tcPr/>
                </a:tc>
              </a:tr>
              <a:tr h="23392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i="0" smtClean="0">
                          <a:effectLst/>
                        </a:rPr>
                        <a:t>ПОВІСТІ Й</a:t>
                      </a:r>
                      <a:r>
                        <a:rPr lang="uk-UA" sz="1600" i="0" baseline="0" smtClean="0">
                          <a:effectLst/>
                        </a:rPr>
                        <a:t> </a:t>
                      </a:r>
                      <a:r>
                        <a:rPr lang="uk-UA" sz="1600" i="0" smtClean="0">
                          <a:effectLst/>
                        </a:rPr>
                        <a:t>ОПОВІДАННЯ:</a:t>
                      </a:r>
                    </a:p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smtClean="0"/>
                        <a:t>«Двійник», «Записки з Мертвого будинку», «Роман у дев'яти листах», «Село Степанчиково та його мешканці», «Пан Прохарчін», «Хазяйка», «Білі ночі», «Ялинка та весілля», «Ползунков», «Слабке серце», «Чужа дружина й чоловік під ліжком», «Нєточка Нєзванова», «Маленький герой», «Дядюшкін сон», «Чесний злодій», «Петербурзькі сновидіння в віршах і прозі», «Поганий анекдот», «Крокодил», «Вічний чоловік», «Бобок», «Покірлива», «Два самогубства», «Хлопчик у Христа на ялинці», «Сон смішної людини»</a:t>
                      </a:r>
                      <a:endParaRPr lang="ru-RU" sz="1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89641">
                <a:tc>
                  <a:txBody>
                    <a:bodyPr/>
                    <a:lstStyle/>
                    <a:p>
                      <a:r>
                        <a:rPr lang="uk-UA" sz="1600" smtClean="0"/>
                        <a:t>ПУБЛІЦИСТИКА</a:t>
                      </a:r>
                      <a:r>
                        <a:rPr lang="uk-UA" sz="1600" baseline="0" smtClean="0"/>
                        <a:t> ТА ІН:</a:t>
                      </a:r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smtClean="0"/>
                        <a:t>Щоденник</a:t>
                      </a:r>
                      <a:r>
                        <a:rPr lang="uk-UA" sz="1600" baseline="0" smtClean="0"/>
                        <a:t> письменника, «Петербург Достоєвського»</a:t>
                      </a:r>
                      <a:endParaRPr lang="ru-RU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82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«Злочин і кара».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Роман уперше опублікований у 1866 в російському журналі «Русский вестник» як серія з 12 </a:t>
            </a:r>
            <a:r>
              <a:rPr lang="ru-RU"/>
              <a:t>щомісячних </a:t>
            </a:r>
            <a:r>
              <a:rPr lang="ru-RU" smtClean="0"/>
              <a:t>випусків, </a:t>
            </a:r>
            <a:r>
              <a:rPr lang="ru-RU"/>
              <a:t>а потім окремою книгою. Це другий роман автора після повернення з п'ятирічного заслання на каторгу в Сибір. «Злочин і кара» перший великий роман зрілого періоду </a:t>
            </a:r>
            <a:r>
              <a:rPr lang="ru-RU"/>
              <a:t>творчості </a:t>
            </a:r>
            <a:r>
              <a:rPr lang="ru-RU" smtClean="0"/>
              <a:t>автора. </a:t>
            </a:r>
            <a:r>
              <a:rPr lang="ru-RU"/>
              <a:t>Достоєвський приступив до створення роману в той історичний період життя Росії, коли піднесення наприкінці 1850-х на початку 1860-х років уже поступилося місцем спаду громадських настроїв, краху надій та ілюзій, коли країна увійшла у смугу «тяжкого часу», ситуацію бездоріжжя і розчарувань. «Злочин і кара» — перший з великих прозових творів, в якому новий світогляд письменника та нова поетика проявилися з найбільшою повнотою.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75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476672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ru-RU"/>
              <a:t>«Злочин і кара» — розповідь про душевні муки й етичні дилеми Родіона Романовича Раскольнікова, бідного колишнього санкт-петербурзького студента, який виносив і здійснив задум убити стару жінку лихварницю з метою пограбування. Йому здавалося, що з грошима він зможе здійснити добрі справи, чим спокутує свій злочин, водночас світ позбудеться нікчемного паразита. Раскольніков бажає також переконатися в тому, що деякі вибрані люди можуть і навіть мають моральне право на вбивство. Він порівнює себе із Наполеоном Бонапартом і вірить, що злочин, здійснений із шляхетними мотивами, простимий. Але йому довелося довідатися, що він … «не Наполеон»."Злочин і кара" — не лише вражаючи трагічне відтворення життя. Це й звернення до людського сумління та розуму. Достоєвський захищає ідею моральної людини, яка не хоче залишитися «вошею», усією своєю сутністю повстає проти суспільної несправедливості.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9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Родина. 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Федір Достоєвський народився 30 жовтня 1821р. в Москві в сім</a:t>
            </a:r>
            <a:r>
              <a:rPr lang="en-US" smtClean="0"/>
              <a:t>’</a:t>
            </a:r>
            <a:r>
              <a:rPr lang="uk-UA" smtClean="0"/>
              <a:t>ї лікаря Маріїнської лікарні для бідних і був другим з-поміж семи дітей. </a:t>
            </a:r>
          </a:p>
          <a:p>
            <a:r>
              <a:rPr lang="ru-RU"/>
              <a:t>Хоча Достоєвські походили із роду, що був колись дворянським, спосіб </a:t>
            </a:r>
            <a:r>
              <a:rPr lang="ru-RU" smtClean="0"/>
              <a:t>життя</a:t>
            </a:r>
            <a:r>
              <a:rPr lang="ru-RU"/>
              <a:t> родини був типово різночинський. </a:t>
            </a:r>
            <a:endParaRPr lang="ru-RU" smtClean="0"/>
          </a:p>
          <a:p>
            <a:r>
              <a:rPr lang="ru-RU" smtClean="0"/>
              <a:t>Михайло </a:t>
            </a:r>
            <a:r>
              <a:rPr lang="ru-RU"/>
              <a:t>Андрійович Достоєвський був людиною дуже скупою, але не шкодував грошей на виховання своїх дітей (вони навчалися у приватних пансіонах). Сам письменник двояко ставився до батька — співчував йому і відчував близькість із ним</a:t>
            </a:r>
            <a:r>
              <a:rPr lang="ru-RU" smtClean="0"/>
              <a:t>.</a:t>
            </a:r>
          </a:p>
          <a:p>
            <a:r>
              <a:rPr lang="ru-RU"/>
              <a:t>Мати письменника — Марія Федорівна, була веселою та світлою </a:t>
            </a:r>
            <a:r>
              <a:rPr lang="ru-RU" err="1"/>
              <a:t>жінкою</a:t>
            </a:r>
            <a:r>
              <a:rPr lang="ru-RU"/>
              <a:t>. Любила </a:t>
            </a:r>
            <a:r>
              <a:rPr lang="ru-RU" err="1"/>
              <a:t>поезію</a:t>
            </a:r>
            <a:r>
              <a:rPr lang="ru-RU"/>
              <a:t>. </a:t>
            </a:r>
            <a:r>
              <a:rPr lang="ru-RU" err="1"/>
              <a:t>Її</a:t>
            </a:r>
            <a:r>
              <a:rPr lang="ru-RU"/>
              <a:t> життя </a:t>
            </a:r>
            <a:r>
              <a:rPr lang="ru-RU" err="1"/>
              <a:t>обірвалося</a:t>
            </a:r>
            <a:r>
              <a:rPr lang="ru-RU"/>
              <a:t> у 1837 </a:t>
            </a:r>
            <a:r>
              <a:rPr lang="ru-RU" err="1"/>
              <a:t>році</a:t>
            </a:r>
            <a:r>
              <a:rPr lang="ru-RU"/>
              <a:t> </a:t>
            </a:r>
            <a:r>
              <a:rPr lang="ru-RU" err="1"/>
              <a:t>від</a:t>
            </a:r>
            <a:r>
              <a:rPr lang="ru-RU"/>
              <a:t> </a:t>
            </a:r>
            <a:r>
              <a:rPr lang="ru-RU" err="1"/>
              <a:t>сухот</a:t>
            </a:r>
            <a:r>
              <a:rPr lang="ru-RU"/>
              <a:t>. </a:t>
            </a:r>
            <a:r>
              <a:rPr lang="ru-RU" err="1"/>
              <a:t>Складні</a:t>
            </a:r>
            <a:r>
              <a:rPr lang="ru-RU"/>
              <a:t> </a:t>
            </a:r>
            <a:r>
              <a:rPr lang="ru-RU" err="1"/>
              <a:t>взаємини</a:t>
            </a:r>
            <a:r>
              <a:rPr lang="ru-RU"/>
              <a:t> </a:t>
            </a:r>
            <a:r>
              <a:rPr lang="ru-RU" err="1"/>
              <a:t>батьків</a:t>
            </a:r>
            <a:r>
              <a:rPr lang="ru-RU"/>
              <a:t> письменника </a:t>
            </a:r>
            <a:r>
              <a:rPr lang="ru-RU" err="1"/>
              <a:t>знайшли</a:t>
            </a:r>
            <a:r>
              <a:rPr lang="ru-RU"/>
              <a:t> </a:t>
            </a:r>
            <a:r>
              <a:rPr lang="ru-RU" err="1"/>
              <a:t>своє</a:t>
            </a:r>
            <a:r>
              <a:rPr lang="ru-RU"/>
              <a:t> </a:t>
            </a:r>
            <a:r>
              <a:rPr lang="ru-RU" err="1"/>
              <a:t>відбиття</a:t>
            </a:r>
            <a:r>
              <a:rPr lang="ru-RU"/>
              <a:t> в </a:t>
            </a:r>
            <a:r>
              <a:rPr lang="ru-RU" err="1"/>
              <a:t>сюжеті</a:t>
            </a:r>
            <a:r>
              <a:rPr lang="ru-RU"/>
              <a:t> </a:t>
            </a:r>
            <a:r>
              <a:rPr lang="ru-RU" err="1"/>
              <a:t>твору</a:t>
            </a:r>
            <a:r>
              <a:rPr lang="ru-RU"/>
              <a:t> «Нєточка Нєзванова».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3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Дитячі роки.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/>
              <a:t>Федір Достоєвський активно займався самовихованням — читав Пушкіна, Гоголя, Лермонтова, дуже полюбляв Шиллера. Звістка про загибель Пушкіна дійшла до нього одразу після смерті матері. І тоді Достоєвський сказав, що, якби не родинний траур, він попросив би батька носити траур за Пушкіним.</a:t>
            </a:r>
          </a:p>
          <a:p>
            <a:r>
              <a:rPr lang="ru-RU" smtClean="0"/>
              <a:t>У</a:t>
            </a:r>
            <a:r>
              <a:rPr lang="ru-RU"/>
              <a:t> </a:t>
            </a:r>
            <a:r>
              <a:rPr lang="ru-RU" smtClean="0"/>
              <a:t>1831</a:t>
            </a:r>
            <a:r>
              <a:rPr lang="ru-RU"/>
              <a:t> </a:t>
            </a:r>
            <a:r>
              <a:rPr lang="ru-RU" err="1"/>
              <a:t>році</a:t>
            </a:r>
            <a:r>
              <a:rPr lang="ru-RU"/>
              <a:t> </a:t>
            </a:r>
            <a:r>
              <a:rPr lang="ru-RU" err="1"/>
              <a:t>батько</a:t>
            </a:r>
            <a:r>
              <a:rPr lang="ru-RU"/>
              <a:t> </a:t>
            </a:r>
            <a:r>
              <a:rPr lang="ru-RU" err="1"/>
              <a:t>Достоєвського</a:t>
            </a:r>
            <a:r>
              <a:rPr lang="ru-RU"/>
              <a:t> </a:t>
            </a:r>
            <a:r>
              <a:rPr lang="ru-RU" err="1"/>
              <a:t>придбав</a:t>
            </a:r>
            <a:r>
              <a:rPr lang="ru-RU"/>
              <a:t> </a:t>
            </a:r>
            <a:r>
              <a:rPr lang="ru-RU" err="1"/>
              <a:t>дві</a:t>
            </a:r>
            <a:r>
              <a:rPr lang="ru-RU"/>
              <a:t> </a:t>
            </a:r>
            <a:r>
              <a:rPr lang="ru-RU" err="1"/>
              <a:t>невеликі</a:t>
            </a:r>
            <a:r>
              <a:rPr lang="ru-RU"/>
              <a:t> </a:t>
            </a:r>
            <a:r>
              <a:rPr lang="ru-RU" err="1"/>
              <a:t>садиби</a:t>
            </a:r>
            <a:r>
              <a:rPr lang="ru-RU"/>
              <a:t> в </a:t>
            </a:r>
            <a:r>
              <a:rPr lang="ru-RU" err="1"/>
              <a:t>Тульській</a:t>
            </a:r>
            <a:r>
              <a:rPr lang="ru-RU"/>
              <a:t> </a:t>
            </a:r>
            <a:r>
              <a:rPr lang="ru-RU" err="1"/>
              <a:t>губернії</a:t>
            </a:r>
            <a:r>
              <a:rPr lang="ru-RU"/>
              <a:t> із сотнею </a:t>
            </a:r>
            <a:r>
              <a:rPr lang="ru-RU" err="1"/>
              <a:t>кріпосних</a:t>
            </a:r>
            <a:r>
              <a:rPr lang="ru-RU"/>
              <a:t> селян. </a:t>
            </a:r>
            <a:r>
              <a:rPr lang="ru-RU" err="1"/>
              <a:t>Риси</a:t>
            </a:r>
            <a:r>
              <a:rPr lang="ru-RU"/>
              <a:t> деспотизму й </a:t>
            </a:r>
            <a:r>
              <a:rPr lang="ru-RU" err="1"/>
              <a:t>неконтрольованої</a:t>
            </a:r>
            <a:r>
              <a:rPr lang="ru-RU"/>
              <a:t> </a:t>
            </a:r>
            <a:r>
              <a:rPr lang="ru-RU" err="1"/>
              <a:t>влади</a:t>
            </a:r>
            <a:r>
              <a:rPr lang="ru-RU"/>
              <a:t> </a:t>
            </a:r>
            <a:r>
              <a:rPr lang="ru-RU" err="1"/>
              <a:t>посилювалися</a:t>
            </a:r>
            <a:r>
              <a:rPr lang="ru-RU"/>
              <a:t> в </a:t>
            </a:r>
            <a:r>
              <a:rPr lang="ru-RU" err="1"/>
              <a:t>ньому</a:t>
            </a:r>
            <a:r>
              <a:rPr lang="ru-RU"/>
              <a:t>. </a:t>
            </a:r>
            <a:r>
              <a:rPr lang="ru-RU" err="1"/>
              <a:t>Він</a:t>
            </a:r>
            <a:r>
              <a:rPr lang="ru-RU"/>
              <a:t> </a:t>
            </a:r>
            <a:r>
              <a:rPr lang="ru-RU" err="1"/>
              <a:t>жорстоко</a:t>
            </a:r>
            <a:r>
              <a:rPr lang="ru-RU"/>
              <a:t> ставився до </a:t>
            </a:r>
            <a:r>
              <a:rPr lang="ru-RU" err="1"/>
              <a:t>кріпосних</a:t>
            </a:r>
            <a:r>
              <a:rPr lang="ru-RU"/>
              <a:t>, що </a:t>
            </a:r>
            <a:r>
              <a:rPr lang="ru-RU" err="1"/>
              <a:t>призвело</a:t>
            </a:r>
            <a:r>
              <a:rPr lang="ru-RU"/>
              <a:t> до </a:t>
            </a:r>
            <a:r>
              <a:rPr lang="ru-RU" err="1"/>
              <a:t>трагедії</a:t>
            </a:r>
            <a:r>
              <a:rPr lang="ru-RU"/>
              <a:t>: </a:t>
            </a:r>
            <a:r>
              <a:rPr lang="ru-RU" err="1"/>
              <a:t>М.Достоєвського</a:t>
            </a:r>
            <a:r>
              <a:rPr lang="ru-RU"/>
              <a:t> вбили </a:t>
            </a:r>
            <a:r>
              <a:rPr lang="ru-RU" smtClean="0"/>
              <a:t>1839</a:t>
            </a:r>
            <a:r>
              <a:rPr lang="ru-RU"/>
              <a:t> року його ж </a:t>
            </a:r>
            <a:r>
              <a:rPr lang="ru-RU" err="1"/>
              <a:t>кріпаки</a:t>
            </a:r>
            <a:r>
              <a:rPr lang="ru-RU"/>
              <a:t>. </a:t>
            </a:r>
            <a:r>
              <a:rPr lang="ru-RU" err="1"/>
              <a:t>Ф.Достоєвський</a:t>
            </a:r>
            <a:r>
              <a:rPr lang="ru-RU"/>
              <a:t> дуже складно пережив </a:t>
            </a:r>
            <a:r>
              <a:rPr lang="ru-RU" err="1"/>
              <a:t>втрату</a:t>
            </a:r>
            <a:r>
              <a:rPr lang="ru-RU"/>
              <a:t> батька. </a:t>
            </a:r>
            <a:r>
              <a:rPr lang="ru-RU" err="1"/>
              <a:t>Це</a:t>
            </a:r>
            <a:r>
              <a:rPr lang="ru-RU"/>
              <a:t> </a:t>
            </a:r>
            <a:r>
              <a:rPr lang="ru-RU" err="1"/>
              <a:t>викликало</a:t>
            </a:r>
            <a:r>
              <a:rPr lang="ru-RU"/>
              <a:t> його перший </a:t>
            </a:r>
            <a:r>
              <a:rPr lang="ru-RU" err="1"/>
              <a:t>напад</a:t>
            </a:r>
            <a:r>
              <a:rPr lang="ru-RU"/>
              <a:t> </a:t>
            </a:r>
            <a:r>
              <a:rPr lang="ru-RU" err="1"/>
              <a:t>епілепсії</a:t>
            </a:r>
            <a:r>
              <a:rPr lang="ru-RU"/>
              <a:t> — </a:t>
            </a:r>
            <a:r>
              <a:rPr lang="ru-RU" err="1"/>
              <a:t>хвороби</a:t>
            </a:r>
            <a:r>
              <a:rPr lang="ru-RU"/>
              <a:t>, що </a:t>
            </a:r>
            <a:r>
              <a:rPr lang="ru-RU" err="1"/>
              <a:t>супроводжувала</a:t>
            </a:r>
            <a:r>
              <a:rPr lang="ru-RU"/>
              <a:t> письменника </a:t>
            </a:r>
            <a:r>
              <a:rPr lang="ru-RU" err="1"/>
              <a:t>протягом</a:t>
            </a:r>
            <a:r>
              <a:rPr lang="ru-RU"/>
              <a:t> </a:t>
            </a:r>
            <a:r>
              <a:rPr lang="ru-RU" err="1"/>
              <a:t>всього</a:t>
            </a:r>
            <a:r>
              <a:rPr lang="ru-RU"/>
              <a:t> життя. З </a:t>
            </a:r>
            <a:r>
              <a:rPr lang="ru-RU" err="1"/>
              <a:t>раннього</a:t>
            </a:r>
            <a:r>
              <a:rPr lang="ru-RU"/>
              <a:t> </a:t>
            </a:r>
            <a:r>
              <a:rPr lang="ru-RU" err="1"/>
              <a:t>дитинства</a:t>
            </a:r>
            <a:r>
              <a:rPr lang="ru-RU"/>
              <a:t> Достоєвський став </a:t>
            </a:r>
            <a:r>
              <a:rPr lang="ru-RU" err="1"/>
              <a:t>носієм</a:t>
            </a:r>
            <a:r>
              <a:rPr lang="ru-RU"/>
              <a:t> </a:t>
            </a:r>
            <a:r>
              <a:rPr lang="ru-RU" err="1"/>
              <a:t>важких</a:t>
            </a:r>
            <a:r>
              <a:rPr lang="ru-RU"/>
              <a:t> </a:t>
            </a:r>
            <a:r>
              <a:rPr lang="ru-RU" err="1"/>
              <a:t>протиріч</a:t>
            </a:r>
            <a:r>
              <a:rPr lang="ru-RU"/>
              <a:t>: </a:t>
            </a:r>
            <a:r>
              <a:rPr lang="ru-RU" err="1"/>
              <a:t>син</a:t>
            </a:r>
            <a:r>
              <a:rPr lang="ru-RU"/>
              <a:t> батька, вбитого </a:t>
            </a:r>
            <a:r>
              <a:rPr lang="ru-RU" err="1"/>
              <a:t>кріпаками</a:t>
            </a:r>
            <a:r>
              <a:rPr lang="ru-RU"/>
              <a:t>, </a:t>
            </a:r>
            <a:r>
              <a:rPr lang="ru-RU" err="1"/>
              <a:t>він</a:t>
            </a:r>
            <a:r>
              <a:rPr lang="ru-RU"/>
              <a:t> </a:t>
            </a:r>
            <a:r>
              <a:rPr lang="ru-RU" err="1"/>
              <a:t>назавжди</a:t>
            </a:r>
            <a:r>
              <a:rPr lang="ru-RU"/>
              <a:t> </a:t>
            </a:r>
            <a:r>
              <a:rPr lang="ru-RU" err="1"/>
              <a:t>залишився</a:t>
            </a:r>
            <a:r>
              <a:rPr lang="ru-RU"/>
              <a:t> </a:t>
            </a:r>
            <a:r>
              <a:rPr lang="ru-RU" err="1"/>
              <a:t>їх</a:t>
            </a:r>
            <a:r>
              <a:rPr lang="ru-RU"/>
              <a:t> </a:t>
            </a:r>
            <a:r>
              <a:rPr lang="ru-RU" err="1"/>
              <a:t>захисником</a:t>
            </a:r>
            <a:r>
              <a:rPr lang="ru-RU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75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Навчання в інженерному училищі.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err="1"/>
              <a:t>Навесні</a:t>
            </a:r>
            <a:r>
              <a:rPr lang="ru-RU"/>
              <a:t> </a:t>
            </a:r>
            <a:r>
              <a:rPr lang="ru-RU" smtClean="0"/>
              <a:t>1837</a:t>
            </a:r>
            <a:r>
              <a:rPr lang="ru-RU"/>
              <a:t> року </a:t>
            </a:r>
            <a:r>
              <a:rPr lang="ru-RU" err="1"/>
              <a:t>батько</a:t>
            </a:r>
            <a:r>
              <a:rPr lang="ru-RU"/>
              <a:t> </a:t>
            </a:r>
            <a:r>
              <a:rPr lang="ru-RU" err="1"/>
              <a:t>привіз</a:t>
            </a:r>
            <a:r>
              <a:rPr lang="ru-RU"/>
              <a:t> Федора та його старшого брата </a:t>
            </a:r>
            <a:r>
              <a:rPr lang="ru-RU" err="1"/>
              <a:t>Михайла</a:t>
            </a:r>
            <a:r>
              <a:rPr lang="ru-RU"/>
              <a:t> до Петербурга для </a:t>
            </a:r>
            <a:r>
              <a:rPr lang="ru-RU" err="1"/>
              <a:t>вступу</a:t>
            </a:r>
            <a:r>
              <a:rPr lang="ru-RU"/>
              <a:t> в </a:t>
            </a:r>
            <a:r>
              <a:rPr lang="ru-RU" err="1"/>
              <a:t>Інженерне</a:t>
            </a:r>
            <a:r>
              <a:rPr lang="ru-RU"/>
              <a:t> училище. </a:t>
            </a:r>
            <a:r>
              <a:rPr lang="ru-RU" err="1"/>
              <a:t>Проте</a:t>
            </a:r>
            <a:r>
              <a:rPr lang="ru-RU"/>
              <a:t> </a:t>
            </a:r>
            <a:r>
              <a:rPr lang="ru-RU" err="1"/>
              <a:t>зарахованим</a:t>
            </a:r>
            <a:r>
              <a:rPr lang="ru-RU"/>
              <a:t> був </a:t>
            </a:r>
            <a:r>
              <a:rPr lang="ru-RU" err="1"/>
              <a:t>лише</a:t>
            </a:r>
            <a:r>
              <a:rPr lang="ru-RU"/>
              <a:t> </a:t>
            </a:r>
            <a:r>
              <a:rPr lang="ru-RU" err="1"/>
              <a:t>Федір</a:t>
            </a:r>
            <a:r>
              <a:rPr lang="ru-RU"/>
              <a:t> (Михайло не </a:t>
            </a:r>
            <a:r>
              <a:rPr lang="ru-RU" err="1"/>
              <a:t>пройшов</a:t>
            </a:r>
            <a:r>
              <a:rPr lang="ru-RU"/>
              <a:t> за станом </a:t>
            </a:r>
            <a:r>
              <a:rPr lang="ru-RU" err="1"/>
              <a:t>здоров'я</a:t>
            </a:r>
            <a:r>
              <a:rPr lang="ru-RU" smtClean="0"/>
              <a:t>).</a:t>
            </a:r>
          </a:p>
          <a:p>
            <a:r>
              <a:rPr lang="ru-RU"/>
              <a:t>На </a:t>
            </a:r>
            <a:r>
              <a:rPr lang="ru-RU" err="1"/>
              <a:t>навчанні</a:t>
            </a:r>
            <a:r>
              <a:rPr lang="ru-RU"/>
              <a:t> Достоєвський був </a:t>
            </a:r>
            <a:r>
              <a:rPr lang="ru-RU" err="1"/>
              <a:t>замкненим</a:t>
            </a:r>
            <a:r>
              <a:rPr lang="ru-RU"/>
              <a:t>, </a:t>
            </a:r>
            <a:r>
              <a:rPr lang="ru-RU" err="1"/>
              <a:t>проте</a:t>
            </a:r>
            <a:r>
              <a:rPr lang="ru-RU"/>
              <a:t> </a:t>
            </a:r>
            <a:r>
              <a:rPr lang="ru-RU" err="1"/>
              <a:t>завжди</a:t>
            </a:r>
            <a:r>
              <a:rPr lang="ru-RU"/>
              <a:t> </a:t>
            </a:r>
            <a:r>
              <a:rPr lang="ru-RU" err="1"/>
              <a:t>захищав</a:t>
            </a:r>
            <a:r>
              <a:rPr lang="ru-RU"/>
              <a:t> </a:t>
            </a:r>
            <a:r>
              <a:rPr lang="ru-RU" err="1"/>
              <a:t>інших</a:t>
            </a:r>
            <a:r>
              <a:rPr lang="ru-RU"/>
              <a:t> — особливо </a:t>
            </a:r>
            <a:r>
              <a:rPr lang="ru-RU" err="1"/>
              <a:t>новачків</a:t>
            </a:r>
            <a:r>
              <a:rPr lang="ru-RU"/>
              <a:t>. </a:t>
            </a:r>
            <a:r>
              <a:rPr lang="ru-RU" err="1"/>
              <a:t>Від</a:t>
            </a:r>
            <a:r>
              <a:rPr lang="ru-RU"/>
              <a:t> </a:t>
            </a:r>
            <a:r>
              <a:rPr lang="ru-RU" err="1"/>
              <a:t>усіх</a:t>
            </a:r>
            <a:r>
              <a:rPr lang="ru-RU"/>
              <a:t> </a:t>
            </a:r>
            <a:r>
              <a:rPr lang="ru-RU" err="1"/>
              <a:t>інших</a:t>
            </a:r>
            <a:r>
              <a:rPr lang="ru-RU"/>
              <a:t> </a:t>
            </a:r>
            <a:r>
              <a:rPr lang="ru-RU" err="1"/>
              <a:t>однолітків</a:t>
            </a:r>
            <a:r>
              <a:rPr lang="ru-RU"/>
              <a:t> </a:t>
            </a:r>
            <a:r>
              <a:rPr lang="ru-RU" err="1"/>
              <a:t>Достоєвського</a:t>
            </a:r>
            <a:r>
              <a:rPr lang="ru-RU"/>
              <a:t> </a:t>
            </a:r>
            <a:r>
              <a:rPr lang="ru-RU" err="1"/>
              <a:t>вирізняла</a:t>
            </a:r>
            <a:r>
              <a:rPr lang="ru-RU"/>
              <a:t> </a:t>
            </a:r>
            <a:r>
              <a:rPr lang="ru-RU" err="1"/>
              <a:t>пристрасть</a:t>
            </a:r>
            <a:r>
              <a:rPr lang="ru-RU"/>
              <a:t> до </a:t>
            </a:r>
            <a:r>
              <a:rPr lang="ru-RU" err="1"/>
              <a:t>літератури</a:t>
            </a:r>
            <a:r>
              <a:rPr lang="ru-RU"/>
              <a:t>. </a:t>
            </a:r>
            <a:r>
              <a:rPr lang="ru-RU" err="1"/>
              <a:t>Також</a:t>
            </a:r>
            <a:r>
              <a:rPr lang="ru-RU"/>
              <a:t> </a:t>
            </a:r>
            <a:r>
              <a:rPr lang="ru-RU" err="1"/>
              <a:t>він</a:t>
            </a:r>
            <a:r>
              <a:rPr lang="ru-RU"/>
              <a:t> </a:t>
            </a:r>
            <a:r>
              <a:rPr lang="ru-RU" err="1"/>
              <a:t>захоплювався</a:t>
            </a:r>
            <a:r>
              <a:rPr lang="ru-RU"/>
              <a:t> театром, балетом, </a:t>
            </a:r>
            <a:r>
              <a:rPr lang="ru-RU" err="1"/>
              <a:t>музикою</a:t>
            </a:r>
            <a:r>
              <a:rPr lang="ru-RU"/>
              <a:t>.</a:t>
            </a:r>
          </a:p>
          <a:p>
            <a:r>
              <a:rPr lang="ru-RU" smtClean="0"/>
              <a:t>1843</a:t>
            </a:r>
            <a:r>
              <a:rPr lang="ru-RU"/>
              <a:t> року </a:t>
            </a:r>
            <a:r>
              <a:rPr lang="ru-RU" err="1"/>
              <a:t>закінчив</a:t>
            </a:r>
            <a:r>
              <a:rPr lang="ru-RU"/>
              <a:t> </a:t>
            </a:r>
            <a:r>
              <a:rPr lang="ru-RU" err="1"/>
              <a:t>Інженерне</a:t>
            </a:r>
            <a:r>
              <a:rPr lang="ru-RU"/>
              <a:t> училище, </a:t>
            </a:r>
            <a:r>
              <a:rPr lang="ru-RU" err="1"/>
              <a:t>працював</a:t>
            </a:r>
            <a:r>
              <a:rPr lang="ru-RU"/>
              <a:t> у </a:t>
            </a:r>
            <a:r>
              <a:rPr lang="ru-RU" err="1"/>
              <a:t>креслярському</a:t>
            </a:r>
            <a:r>
              <a:rPr lang="ru-RU"/>
              <a:t> </a:t>
            </a:r>
            <a:r>
              <a:rPr lang="ru-RU" err="1"/>
              <a:t>Інженерному</a:t>
            </a:r>
            <a:r>
              <a:rPr lang="ru-RU"/>
              <a:t> </a:t>
            </a:r>
            <a:r>
              <a:rPr lang="ru-RU" err="1"/>
              <a:t>департаменті</a:t>
            </a:r>
            <a:r>
              <a:rPr lang="ru-RU"/>
              <a:t>. Але </a:t>
            </a:r>
            <a:r>
              <a:rPr lang="ru-RU" err="1"/>
              <a:t>вже</a:t>
            </a:r>
            <a:r>
              <a:rPr lang="ru-RU"/>
              <a:t> </a:t>
            </a:r>
            <a:r>
              <a:rPr lang="ru-RU" err="1"/>
              <a:t>наступного</a:t>
            </a:r>
            <a:r>
              <a:rPr lang="ru-RU"/>
              <a:t> року </a:t>
            </a:r>
            <a:r>
              <a:rPr lang="ru-RU" err="1"/>
              <a:t>пішов</a:t>
            </a:r>
            <a:r>
              <a:rPr lang="ru-RU"/>
              <a:t> у </a:t>
            </a:r>
            <a:r>
              <a:rPr lang="ru-RU" err="1"/>
              <a:t>відставку</a:t>
            </a:r>
            <a:r>
              <a:rPr lang="ru-RU" smtClean="0"/>
              <a:t>.</a:t>
            </a:r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3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Початок літературної діяльності.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/>
              <a:t>На початку </a:t>
            </a:r>
            <a:r>
              <a:rPr lang="ru-RU" smtClean="0"/>
              <a:t>1845</a:t>
            </a:r>
            <a:r>
              <a:rPr lang="ru-RU"/>
              <a:t> </a:t>
            </a:r>
            <a:r>
              <a:rPr lang="ru-RU" err="1"/>
              <a:t>з'явився</a:t>
            </a:r>
            <a:r>
              <a:rPr lang="ru-RU"/>
              <a:t> перший </a:t>
            </a:r>
            <a:r>
              <a:rPr lang="ru-RU" err="1"/>
              <a:t>власний</a:t>
            </a:r>
            <a:r>
              <a:rPr lang="ru-RU"/>
              <a:t> </a:t>
            </a:r>
            <a:r>
              <a:rPr lang="ru-RU" err="1"/>
              <a:t>твір</a:t>
            </a:r>
            <a:r>
              <a:rPr lang="ru-RU"/>
              <a:t> </a:t>
            </a:r>
            <a:r>
              <a:rPr lang="ru-RU" err="1"/>
              <a:t>Достоєвського</a:t>
            </a:r>
            <a:r>
              <a:rPr lang="ru-RU"/>
              <a:t> — «</a:t>
            </a:r>
            <a:r>
              <a:rPr lang="ru-RU" err="1"/>
              <a:t>Бідні</a:t>
            </a:r>
            <a:r>
              <a:rPr lang="ru-RU"/>
              <a:t> люди», написаний як роман у листах. </a:t>
            </a:r>
            <a:r>
              <a:rPr lang="ru-RU" err="1"/>
              <a:t>Це</a:t>
            </a:r>
            <a:r>
              <a:rPr lang="ru-RU"/>
              <a:t> </a:t>
            </a:r>
            <a:r>
              <a:rPr lang="ru-RU" err="1"/>
              <a:t>історія</a:t>
            </a:r>
            <a:r>
              <a:rPr lang="ru-RU"/>
              <a:t> </a:t>
            </a:r>
            <a:r>
              <a:rPr lang="ru-RU" err="1"/>
              <a:t>пробудження</a:t>
            </a:r>
            <a:r>
              <a:rPr lang="ru-RU"/>
              <a:t>, </a:t>
            </a:r>
            <a:r>
              <a:rPr lang="ru-RU" err="1"/>
              <a:t>піднесення</a:t>
            </a:r>
            <a:r>
              <a:rPr lang="ru-RU"/>
              <a:t> й </a:t>
            </a:r>
            <a:r>
              <a:rPr lang="ru-RU" err="1"/>
              <a:t>падіння</a:t>
            </a:r>
            <a:r>
              <a:rPr lang="ru-RU"/>
              <a:t>, </a:t>
            </a:r>
            <a:r>
              <a:rPr lang="ru-RU" err="1"/>
              <a:t>нарешті</a:t>
            </a:r>
            <a:r>
              <a:rPr lang="ru-RU"/>
              <a:t> </a:t>
            </a:r>
            <a:r>
              <a:rPr lang="ru-RU" err="1"/>
              <a:t>повного</a:t>
            </a:r>
            <a:r>
              <a:rPr lang="ru-RU"/>
              <a:t> </a:t>
            </a:r>
            <a:r>
              <a:rPr lang="ru-RU" err="1"/>
              <a:t>знищення</a:t>
            </a:r>
            <a:r>
              <a:rPr lang="ru-RU"/>
              <a:t> </a:t>
            </a:r>
            <a:r>
              <a:rPr lang="ru-RU" err="1"/>
              <a:t>людської</a:t>
            </a:r>
            <a:r>
              <a:rPr lang="ru-RU"/>
              <a:t> </a:t>
            </a:r>
            <a:r>
              <a:rPr lang="ru-RU" err="1"/>
              <a:t>душі</a:t>
            </a:r>
            <a:r>
              <a:rPr lang="ru-RU"/>
              <a:t> з </a:t>
            </a:r>
            <a:r>
              <a:rPr lang="ru-RU" err="1"/>
              <a:t>певних</a:t>
            </a:r>
            <a:r>
              <a:rPr lang="ru-RU"/>
              <a:t> </a:t>
            </a:r>
            <a:r>
              <a:rPr lang="ru-RU" err="1"/>
              <a:t>соціальних</a:t>
            </a:r>
            <a:r>
              <a:rPr lang="ru-RU"/>
              <a:t> причин. </a:t>
            </a:r>
            <a:r>
              <a:rPr lang="ru-RU" err="1"/>
              <a:t>Вже</a:t>
            </a:r>
            <a:r>
              <a:rPr lang="ru-RU"/>
              <a:t> у </a:t>
            </a:r>
            <a:r>
              <a:rPr lang="ru-RU" err="1"/>
              <a:t>першому</a:t>
            </a:r>
            <a:r>
              <a:rPr lang="ru-RU"/>
              <a:t> </a:t>
            </a:r>
            <a:r>
              <a:rPr lang="ru-RU" err="1"/>
              <a:t>своєму</a:t>
            </a:r>
            <a:r>
              <a:rPr lang="ru-RU"/>
              <a:t> </a:t>
            </a:r>
            <a:r>
              <a:rPr lang="ru-RU" err="1"/>
              <a:t>творі</a:t>
            </a:r>
            <a:r>
              <a:rPr lang="ru-RU"/>
              <a:t> Достоєвський </a:t>
            </a:r>
            <a:r>
              <a:rPr lang="ru-RU" err="1"/>
              <a:t>звертається</a:t>
            </a:r>
            <a:r>
              <a:rPr lang="ru-RU"/>
              <a:t> до теми «</a:t>
            </a:r>
            <a:r>
              <a:rPr lang="ru-RU" err="1"/>
              <a:t>маленької</a:t>
            </a:r>
            <a:r>
              <a:rPr lang="ru-RU"/>
              <a:t>» людини. Роман </a:t>
            </a:r>
            <a:r>
              <a:rPr lang="ru-RU" err="1"/>
              <a:t>схвально</a:t>
            </a:r>
            <a:r>
              <a:rPr lang="ru-RU"/>
              <a:t> </a:t>
            </a:r>
            <a:r>
              <a:rPr lang="ru-RU" err="1"/>
              <a:t>сприйняли</a:t>
            </a:r>
            <a:r>
              <a:rPr lang="ru-RU"/>
              <a:t> в </a:t>
            </a:r>
            <a:r>
              <a:rPr lang="ru-RU" err="1"/>
              <a:t>літературному</a:t>
            </a:r>
            <a:r>
              <a:rPr lang="ru-RU"/>
              <a:t> </a:t>
            </a:r>
            <a:r>
              <a:rPr lang="ru-RU" err="1"/>
              <a:t>середовищі</a:t>
            </a:r>
            <a:r>
              <a:rPr lang="ru-RU"/>
              <a:t>, Некрасов так </a:t>
            </a:r>
            <a:r>
              <a:rPr lang="ru-RU" err="1"/>
              <a:t>відгукнувся</a:t>
            </a:r>
            <a:r>
              <a:rPr lang="ru-RU"/>
              <a:t> на дебют </a:t>
            </a:r>
            <a:r>
              <a:rPr lang="ru-RU" err="1"/>
              <a:t>Достоєвського</a:t>
            </a:r>
            <a:r>
              <a:rPr lang="ru-RU"/>
              <a:t>: «</a:t>
            </a:r>
            <a:r>
              <a:rPr lang="ru-RU" err="1"/>
              <a:t>Новий</a:t>
            </a:r>
            <a:r>
              <a:rPr lang="ru-RU"/>
              <a:t> Гоголь </a:t>
            </a:r>
            <a:r>
              <a:rPr lang="ru-RU" err="1"/>
              <a:t>явився</a:t>
            </a:r>
            <a:r>
              <a:rPr lang="ru-RU" smtClean="0"/>
              <a:t>!»</a:t>
            </a:r>
          </a:p>
          <a:p>
            <a:r>
              <a:rPr lang="ru-RU"/>
              <a:t>У </a:t>
            </a:r>
            <a:r>
              <a:rPr lang="ru-RU" err="1"/>
              <a:t>наступній</a:t>
            </a:r>
            <a:r>
              <a:rPr lang="ru-RU"/>
              <a:t> </a:t>
            </a:r>
            <a:r>
              <a:rPr lang="ru-RU" err="1"/>
              <a:t>повісті</a:t>
            </a:r>
            <a:r>
              <a:rPr lang="ru-RU"/>
              <a:t> «Двійник» </a:t>
            </a:r>
            <a:r>
              <a:rPr lang="ru-RU" smtClean="0"/>
              <a:t>(1846) </a:t>
            </a:r>
            <a:r>
              <a:rPr lang="ru-RU"/>
              <a:t>Достоєвський </a:t>
            </a:r>
            <a:r>
              <a:rPr lang="ru-RU" err="1"/>
              <a:t>знову</a:t>
            </a:r>
            <a:r>
              <a:rPr lang="ru-RU"/>
              <a:t> </a:t>
            </a:r>
            <a:r>
              <a:rPr lang="ru-RU" err="1"/>
              <a:t>звернувся</a:t>
            </a:r>
            <a:r>
              <a:rPr lang="ru-RU"/>
              <a:t> до </a:t>
            </a:r>
            <a:r>
              <a:rPr lang="ru-RU" err="1"/>
              <a:t>питання</a:t>
            </a:r>
            <a:r>
              <a:rPr lang="ru-RU"/>
              <a:t> </a:t>
            </a:r>
            <a:r>
              <a:rPr lang="ru-RU" err="1"/>
              <a:t>ролі</a:t>
            </a:r>
            <a:r>
              <a:rPr lang="ru-RU"/>
              <a:t> </a:t>
            </a:r>
            <a:r>
              <a:rPr lang="ru-RU" err="1"/>
              <a:t>соціального</a:t>
            </a:r>
            <a:r>
              <a:rPr lang="ru-RU"/>
              <a:t> </a:t>
            </a:r>
            <a:r>
              <a:rPr lang="ru-RU" err="1"/>
              <a:t>середовища</a:t>
            </a:r>
            <a:r>
              <a:rPr lang="ru-RU"/>
              <a:t>, </a:t>
            </a:r>
            <a:r>
              <a:rPr lang="ru-RU" err="1"/>
              <a:t>конкретних</a:t>
            </a:r>
            <a:r>
              <a:rPr lang="ru-RU"/>
              <a:t> </a:t>
            </a:r>
            <a:r>
              <a:rPr lang="ru-RU" err="1"/>
              <a:t>життєвих</a:t>
            </a:r>
            <a:r>
              <a:rPr lang="ru-RU"/>
              <a:t> </a:t>
            </a:r>
            <a:r>
              <a:rPr lang="ru-RU" err="1"/>
              <a:t>обставин</a:t>
            </a:r>
            <a:r>
              <a:rPr lang="ru-RU"/>
              <a:t> у </a:t>
            </a:r>
            <a:r>
              <a:rPr lang="ru-RU" err="1"/>
              <a:t>долі</a:t>
            </a:r>
            <a:r>
              <a:rPr lang="ru-RU"/>
              <a:t> людини.</a:t>
            </a:r>
          </a:p>
          <a:p>
            <a:r>
              <a:rPr lang="ru-RU"/>
              <a:t>Достоєвський дуже </a:t>
            </a:r>
            <a:r>
              <a:rPr lang="ru-RU" err="1"/>
              <a:t>хворобливо</a:t>
            </a:r>
            <a:r>
              <a:rPr lang="ru-RU"/>
              <a:t> ставився до критики </a:t>
            </a:r>
            <a:r>
              <a:rPr lang="ru-RU" err="1"/>
              <a:t>власних</a:t>
            </a:r>
            <a:r>
              <a:rPr lang="ru-RU"/>
              <a:t> </a:t>
            </a:r>
            <a:r>
              <a:rPr lang="ru-RU" err="1"/>
              <a:t>творів</a:t>
            </a:r>
            <a:r>
              <a:rPr lang="ru-RU"/>
              <a:t>. Через </a:t>
            </a:r>
            <a:r>
              <a:rPr lang="ru-RU" err="1"/>
              <a:t>це</a:t>
            </a:r>
            <a:r>
              <a:rPr lang="ru-RU"/>
              <a:t> йому не </a:t>
            </a:r>
            <a:r>
              <a:rPr lang="ru-RU" err="1"/>
              <a:t>вдалося</a:t>
            </a:r>
            <a:r>
              <a:rPr lang="ru-RU"/>
              <a:t> </a:t>
            </a:r>
            <a:r>
              <a:rPr lang="ru-RU" err="1"/>
              <a:t>знайти</a:t>
            </a:r>
            <a:r>
              <a:rPr lang="ru-RU"/>
              <a:t> </a:t>
            </a:r>
            <a:r>
              <a:rPr lang="ru-RU" err="1"/>
              <a:t>друзів</a:t>
            </a:r>
            <a:r>
              <a:rPr lang="ru-RU"/>
              <a:t> у </a:t>
            </a:r>
            <a:r>
              <a:rPr lang="ru-RU" err="1"/>
              <a:t>літературному</a:t>
            </a:r>
            <a:r>
              <a:rPr lang="ru-RU"/>
              <a:t> </a:t>
            </a:r>
            <a:r>
              <a:rPr lang="ru-RU" err="1"/>
              <a:t>середовищі</a:t>
            </a:r>
            <a:r>
              <a:rPr lang="ru-RU"/>
              <a:t>, </a:t>
            </a:r>
            <a:r>
              <a:rPr lang="ru-RU" err="1"/>
              <a:t>після</a:t>
            </a:r>
            <a:r>
              <a:rPr lang="ru-RU"/>
              <a:t> </a:t>
            </a:r>
            <a:r>
              <a:rPr lang="ru-RU" err="1"/>
              <a:t>свого</a:t>
            </a:r>
            <a:r>
              <a:rPr lang="ru-RU"/>
              <a:t> </a:t>
            </a:r>
            <a:r>
              <a:rPr lang="ru-RU" err="1"/>
              <a:t>дивовижного</a:t>
            </a:r>
            <a:r>
              <a:rPr lang="ru-RU"/>
              <a:t> дебюту </a:t>
            </a:r>
            <a:r>
              <a:rPr lang="ru-RU" err="1"/>
              <a:t>молодий</a:t>
            </a:r>
            <a:r>
              <a:rPr lang="ru-RU"/>
              <a:t> письменник </a:t>
            </a:r>
            <a:r>
              <a:rPr lang="ru-RU" err="1"/>
              <a:t>відштовхнув</a:t>
            </a:r>
            <a:r>
              <a:rPr lang="ru-RU"/>
              <a:t> </a:t>
            </a:r>
            <a:r>
              <a:rPr lang="ru-RU" err="1"/>
              <a:t>знайомих</a:t>
            </a:r>
            <a:r>
              <a:rPr lang="ru-RU"/>
              <a:t> </a:t>
            </a:r>
            <a:r>
              <a:rPr lang="ru-RU" err="1"/>
              <a:t>своїм</a:t>
            </a:r>
            <a:r>
              <a:rPr lang="ru-RU"/>
              <a:t> характером. 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0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гурток </a:t>
            </a:r>
            <a:r>
              <a:rPr lang="uk-UA" err="1" smtClean="0"/>
              <a:t>петрашевського</a:t>
            </a:r>
            <a:r>
              <a:rPr lang="uk-UA" smtClean="0"/>
              <a:t>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З </a:t>
            </a:r>
            <a:r>
              <a:rPr lang="ru-RU" smtClean="0"/>
              <a:t>1847</a:t>
            </a:r>
            <a:r>
              <a:rPr lang="ru-RU"/>
              <a:t> року Достоєвський </a:t>
            </a:r>
            <a:r>
              <a:rPr lang="ru-RU" err="1"/>
              <a:t>зближується</a:t>
            </a:r>
            <a:r>
              <a:rPr lang="ru-RU"/>
              <a:t> із </a:t>
            </a:r>
            <a:r>
              <a:rPr lang="ru-RU" err="1"/>
              <a:t>Михайлом</a:t>
            </a:r>
            <a:r>
              <a:rPr lang="ru-RU"/>
              <a:t> </a:t>
            </a:r>
            <a:r>
              <a:rPr lang="ru-RU" err="1"/>
              <a:t>Буташевичем-Петрашевським</a:t>
            </a:r>
            <a:r>
              <a:rPr lang="ru-RU"/>
              <a:t>. Письменник почав </a:t>
            </a:r>
            <a:r>
              <a:rPr lang="ru-RU" err="1"/>
              <a:t>відвідувати</a:t>
            </a:r>
            <a:r>
              <a:rPr lang="ru-RU"/>
              <a:t> його </a:t>
            </a:r>
            <a:r>
              <a:rPr lang="ru-RU" err="1"/>
              <a:t>відомі</a:t>
            </a:r>
            <a:r>
              <a:rPr lang="ru-RU"/>
              <a:t> «</a:t>
            </a:r>
            <a:r>
              <a:rPr lang="ru-RU" err="1"/>
              <a:t>п'ятниці</a:t>
            </a:r>
            <a:r>
              <a:rPr lang="ru-RU"/>
              <a:t>», де </a:t>
            </a:r>
            <a:r>
              <a:rPr lang="ru-RU" err="1"/>
              <a:t>знайшов</a:t>
            </a:r>
            <a:r>
              <a:rPr lang="ru-RU"/>
              <a:t> коло </a:t>
            </a:r>
            <a:r>
              <a:rPr lang="ru-RU" err="1"/>
              <a:t>нових</a:t>
            </a:r>
            <a:r>
              <a:rPr lang="ru-RU"/>
              <a:t> </a:t>
            </a:r>
            <a:r>
              <a:rPr lang="ru-RU" err="1"/>
              <a:t>друзів</a:t>
            </a:r>
            <a:r>
              <a:rPr lang="ru-RU"/>
              <a:t>. </a:t>
            </a:r>
            <a:r>
              <a:rPr lang="ru-RU" err="1"/>
              <a:t>Радикальні</a:t>
            </a:r>
            <a:r>
              <a:rPr lang="ru-RU"/>
              <a:t> погляди «</a:t>
            </a:r>
            <a:r>
              <a:rPr lang="ru-RU" err="1"/>
              <a:t>петрашевців</a:t>
            </a:r>
            <a:r>
              <a:rPr lang="ru-RU"/>
              <a:t>» </a:t>
            </a:r>
            <a:r>
              <a:rPr lang="ru-RU" err="1"/>
              <a:t>підігрівалися</a:t>
            </a:r>
            <a:r>
              <a:rPr lang="ru-RU"/>
              <a:t> </a:t>
            </a:r>
            <a:r>
              <a:rPr lang="ru-RU" err="1"/>
              <a:t>подіями</a:t>
            </a:r>
            <a:r>
              <a:rPr lang="ru-RU"/>
              <a:t> </a:t>
            </a:r>
            <a:r>
              <a:rPr lang="ru-RU" err="1"/>
              <a:t>революції</a:t>
            </a:r>
            <a:r>
              <a:rPr lang="ru-RU"/>
              <a:t> </a:t>
            </a:r>
            <a:r>
              <a:rPr lang="ru-RU" smtClean="0"/>
              <a:t>1848</a:t>
            </a:r>
            <a:r>
              <a:rPr lang="ru-RU"/>
              <a:t> року. </a:t>
            </a:r>
            <a:r>
              <a:rPr lang="ru-RU" err="1"/>
              <a:t>Федір</a:t>
            </a:r>
            <a:r>
              <a:rPr lang="ru-RU"/>
              <a:t> Михайлович </a:t>
            </a:r>
            <a:r>
              <a:rPr lang="ru-RU" err="1"/>
              <a:t>виступив</a:t>
            </a:r>
            <a:r>
              <a:rPr lang="ru-RU"/>
              <a:t> за </a:t>
            </a:r>
            <a:r>
              <a:rPr lang="ru-RU" err="1"/>
              <a:t>негайне</a:t>
            </a:r>
            <a:r>
              <a:rPr lang="ru-RU"/>
              <a:t> </a:t>
            </a:r>
            <a:r>
              <a:rPr lang="ru-RU" err="1"/>
              <a:t>скасування</a:t>
            </a:r>
            <a:r>
              <a:rPr lang="ru-RU"/>
              <a:t> </a:t>
            </a:r>
            <a:r>
              <a:rPr lang="ru-RU" err="1"/>
              <a:t>кріпацтва</a:t>
            </a:r>
            <a:r>
              <a:rPr lang="ru-RU"/>
              <a:t> в </a:t>
            </a:r>
            <a:r>
              <a:rPr lang="ru-RU" err="1"/>
              <a:t>Росії</a:t>
            </a:r>
            <a:r>
              <a:rPr lang="ru-RU"/>
              <a:t> — </a:t>
            </a:r>
            <a:r>
              <a:rPr lang="ru-RU" err="1"/>
              <a:t>навіть</a:t>
            </a:r>
            <a:r>
              <a:rPr lang="ru-RU"/>
              <a:t> шляхом </a:t>
            </a:r>
            <a:r>
              <a:rPr lang="ru-RU" err="1"/>
              <a:t>повстання</a:t>
            </a:r>
            <a:r>
              <a:rPr lang="ru-RU"/>
              <a:t>. </a:t>
            </a:r>
            <a:r>
              <a:rPr lang="ru-RU" smtClean="0"/>
              <a:t>15 </a:t>
            </a:r>
            <a:r>
              <a:rPr lang="ru-RU" err="1" smtClean="0"/>
              <a:t>квітня</a:t>
            </a:r>
            <a:r>
              <a:rPr lang="ru-RU" smtClean="0"/>
              <a:t> 1849</a:t>
            </a:r>
            <a:r>
              <a:rPr lang="ru-RU"/>
              <a:t> року в </a:t>
            </a:r>
            <a:r>
              <a:rPr lang="ru-RU" err="1"/>
              <a:t>гуртку</a:t>
            </a:r>
            <a:r>
              <a:rPr lang="ru-RU"/>
              <a:t> </a:t>
            </a:r>
            <a:r>
              <a:rPr lang="ru-RU" err="1"/>
              <a:t>зачитували</a:t>
            </a:r>
            <a:r>
              <a:rPr lang="ru-RU"/>
              <a:t> </a:t>
            </a:r>
            <a:r>
              <a:rPr lang="ru-RU" err="1"/>
              <a:t>заборонений</a:t>
            </a:r>
            <a:r>
              <a:rPr lang="ru-RU"/>
              <a:t> </a:t>
            </a:r>
            <a:r>
              <a:rPr lang="ru-RU" err="1"/>
              <a:t>тоді</a:t>
            </a:r>
            <a:r>
              <a:rPr lang="ru-RU"/>
              <a:t> «Лист </a:t>
            </a:r>
            <a:r>
              <a:rPr lang="ru-RU" err="1"/>
              <a:t>Белінського</a:t>
            </a:r>
            <a:r>
              <a:rPr lang="ru-RU"/>
              <a:t> до Гоголя». </a:t>
            </a:r>
            <a:r>
              <a:rPr lang="ru-RU" smtClean="0"/>
              <a:t>23 </a:t>
            </a:r>
            <a:r>
              <a:rPr lang="ru-RU" err="1" smtClean="0"/>
              <a:t>квітня</a:t>
            </a:r>
            <a:r>
              <a:rPr lang="ru-RU" smtClean="0"/>
              <a:t> 1849</a:t>
            </a:r>
            <a:r>
              <a:rPr lang="ru-RU"/>
              <a:t> року 37 </a:t>
            </a:r>
            <a:r>
              <a:rPr lang="ru-RU" err="1"/>
              <a:t>учасників</a:t>
            </a:r>
            <a:r>
              <a:rPr lang="ru-RU"/>
              <a:t> </a:t>
            </a:r>
            <a:r>
              <a:rPr lang="ru-RU" err="1"/>
              <a:t>гуртка</a:t>
            </a:r>
            <a:r>
              <a:rPr lang="ru-RU"/>
              <a:t> «</a:t>
            </a:r>
            <a:r>
              <a:rPr lang="ru-RU" err="1"/>
              <a:t>петрашевців</a:t>
            </a:r>
            <a:r>
              <a:rPr lang="ru-RU"/>
              <a:t>» </a:t>
            </a:r>
            <a:r>
              <a:rPr lang="ru-RU" err="1"/>
              <a:t>заарештували</a:t>
            </a:r>
            <a:r>
              <a:rPr lang="ru-RU"/>
              <a:t>. </a:t>
            </a:r>
            <a:r>
              <a:rPr lang="ru-RU" err="1"/>
              <a:t>Федір</a:t>
            </a:r>
            <a:r>
              <a:rPr lang="ru-RU"/>
              <a:t> Михайлович </a:t>
            </a:r>
            <a:r>
              <a:rPr lang="ru-RU" err="1"/>
              <a:t>стійко</a:t>
            </a:r>
            <a:r>
              <a:rPr lang="ru-RU"/>
              <a:t> пережив 7-місячне </a:t>
            </a:r>
            <a:r>
              <a:rPr lang="ru-RU" err="1"/>
              <a:t>слідство</a:t>
            </a:r>
            <a:r>
              <a:rPr lang="ru-RU"/>
              <a:t> і був </a:t>
            </a:r>
            <a:r>
              <a:rPr lang="ru-RU" err="1"/>
              <a:t>засуджений</a:t>
            </a:r>
            <a:r>
              <a:rPr lang="ru-RU"/>
              <a:t> до </a:t>
            </a:r>
            <a:r>
              <a:rPr lang="ru-RU" err="1"/>
              <a:t>смертної</a:t>
            </a:r>
            <a:r>
              <a:rPr lang="ru-RU"/>
              <a:t> кари, яку, </a:t>
            </a:r>
            <a:r>
              <a:rPr lang="ru-RU" err="1"/>
              <a:t>проте</a:t>
            </a:r>
            <a:r>
              <a:rPr lang="ru-RU"/>
              <a:t>, </a:t>
            </a:r>
            <a:r>
              <a:rPr lang="ru-RU" err="1"/>
              <a:t>невдовзі</a:t>
            </a:r>
            <a:r>
              <a:rPr lang="ru-RU"/>
              <a:t> </a:t>
            </a:r>
            <a:r>
              <a:rPr lang="ru-RU" err="1"/>
              <a:t>замінили</a:t>
            </a:r>
            <a:r>
              <a:rPr lang="ru-RU"/>
              <a:t> на каторгу.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5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Сибір и каторга.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err="1"/>
              <a:t>Від</a:t>
            </a:r>
            <a:r>
              <a:rPr lang="ru-RU"/>
              <a:t> </a:t>
            </a:r>
            <a:r>
              <a:rPr lang="ru-RU" err="1"/>
              <a:t>зими</a:t>
            </a:r>
            <a:r>
              <a:rPr lang="ru-RU"/>
              <a:t> 1850 року Достоєвський </a:t>
            </a:r>
            <a:r>
              <a:rPr lang="ru-RU" err="1"/>
              <a:t>перебував</a:t>
            </a:r>
            <a:r>
              <a:rPr lang="ru-RU"/>
              <a:t> </a:t>
            </a:r>
            <a:r>
              <a:rPr lang="ru-RU" smtClean="0"/>
              <a:t>в </a:t>
            </a:r>
            <a:r>
              <a:rPr lang="ru-RU" err="1" smtClean="0"/>
              <a:t>Омському</a:t>
            </a:r>
            <a:r>
              <a:rPr lang="ru-RU"/>
              <a:t> </a:t>
            </a:r>
            <a:r>
              <a:rPr lang="ru-RU" err="1"/>
              <a:t>острозі</a:t>
            </a:r>
            <a:r>
              <a:rPr lang="ru-RU"/>
              <a:t>. Йому заборонили </a:t>
            </a:r>
            <a:r>
              <a:rPr lang="ru-RU" err="1"/>
              <a:t>писати</a:t>
            </a:r>
            <a:r>
              <a:rPr lang="ru-RU"/>
              <a:t>, </a:t>
            </a:r>
            <a:r>
              <a:rPr lang="ru-RU" err="1"/>
              <a:t>тож</a:t>
            </a:r>
            <a:r>
              <a:rPr lang="ru-RU"/>
              <a:t> </a:t>
            </a:r>
            <a:r>
              <a:rPr lang="ru-RU" err="1"/>
              <a:t>він</a:t>
            </a:r>
            <a:r>
              <a:rPr lang="ru-RU"/>
              <a:t> </a:t>
            </a:r>
            <a:r>
              <a:rPr lang="ru-RU" smtClean="0"/>
              <a:t>лише </a:t>
            </a:r>
            <a:r>
              <a:rPr lang="ru-RU" err="1"/>
              <a:t>спостерігав</a:t>
            </a:r>
            <a:r>
              <a:rPr lang="ru-RU"/>
              <a:t> життя каторжан.</a:t>
            </a:r>
          </a:p>
          <a:p>
            <a:r>
              <a:rPr lang="ru-RU"/>
              <a:t>Достоєвський </a:t>
            </a:r>
            <a:r>
              <a:rPr lang="ru-RU" err="1"/>
              <a:t>намагався</a:t>
            </a:r>
            <a:r>
              <a:rPr lang="ru-RU"/>
              <a:t> </a:t>
            </a:r>
            <a:r>
              <a:rPr lang="ru-RU" err="1"/>
              <a:t>зблизитись</a:t>
            </a:r>
            <a:r>
              <a:rPr lang="ru-RU"/>
              <a:t> із каторжанами, </a:t>
            </a:r>
            <a:r>
              <a:rPr lang="ru-RU" err="1"/>
              <a:t>проте</a:t>
            </a:r>
            <a:r>
              <a:rPr lang="ru-RU"/>
              <a:t> дворянин був для них чужим. Так Достоєвський </a:t>
            </a:r>
            <a:r>
              <a:rPr lang="ru-RU" err="1"/>
              <a:t>переконався</a:t>
            </a:r>
            <a:r>
              <a:rPr lang="ru-RU"/>
              <a:t>, що </a:t>
            </a:r>
            <a:r>
              <a:rPr lang="ru-RU" err="1"/>
              <a:t>між</a:t>
            </a:r>
            <a:r>
              <a:rPr lang="ru-RU"/>
              <a:t> народом і дворянством </a:t>
            </a:r>
            <a:r>
              <a:rPr lang="ru-RU" err="1"/>
              <a:t>глибочіє</a:t>
            </a:r>
            <a:r>
              <a:rPr lang="ru-RU"/>
              <a:t> </a:t>
            </a:r>
            <a:r>
              <a:rPr lang="ru-RU" err="1"/>
              <a:t>прірва</a:t>
            </a:r>
            <a:r>
              <a:rPr lang="ru-RU"/>
              <a:t>.</a:t>
            </a:r>
          </a:p>
          <a:p>
            <a:r>
              <a:rPr lang="ru-RU"/>
              <a:t>В </a:t>
            </a:r>
            <a:r>
              <a:rPr lang="ru-RU" err="1"/>
              <a:t>острозі</a:t>
            </a:r>
            <a:r>
              <a:rPr lang="ru-RU"/>
              <a:t> Достоєвський </a:t>
            </a:r>
            <a:r>
              <a:rPr lang="ru-RU" err="1"/>
              <a:t>звертається</a:t>
            </a:r>
            <a:r>
              <a:rPr lang="ru-RU"/>
              <a:t> до </a:t>
            </a:r>
            <a:r>
              <a:rPr lang="ru-RU" err="1"/>
              <a:t>Біблії</a:t>
            </a:r>
            <a:r>
              <a:rPr lang="ru-RU"/>
              <a:t>. Для Федора Михайловича </a:t>
            </a:r>
            <a:r>
              <a:rPr lang="ru-RU" err="1"/>
              <a:t>починається</a:t>
            </a:r>
            <a:r>
              <a:rPr lang="ru-RU"/>
              <a:t> </a:t>
            </a:r>
            <a:r>
              <a:rPr lang="ru-RU" err="1"/>
              <a:t>духовний</a:t>
            </a:r>
            <a:r>
              <a:rPr lang="ru-RU"/>
              <a:t> </a:t>
            </a:r>
            <a:r>
              <a:rPr lang="ru-RU" err="1"/>
              <a:t>пошук</a:t>
            </a:r>
            <a:r>
              <a:rPr lang="ru-RU"/>
              <a:t> </a:t>
            </a:r>
            <a:r>
              <a:rPr lang="ru-RU" err="1"/>
              <a:t>нових</a:t>
            </a:r>
            <a:r>
              <a:rPr lang="ru-RU"/>
              <a:t> </a:t>
            </a:r>
            <a:r>
              <a:rPr lang="ru-RU" err="1"/>
              <a:t>шляхів</a:t>
            </a:r>
            <a:r>
              <a:rPr lang="ru-RU"/>
              <a:t> </a:t>
            </a:r>
            <a:r>
              <a:rPr lang="ru-RU" err="1"/>
              <a:t>розвитку</a:t>
            </a:r>
            <a:r>
              <a:rPr lang="ru-RU"/>
              <a:t> </a:t>
            </a:r>
            <a:r>
              <a:rPr lang="ru-RU" err="1"/>
              <a:t>Росії</a:t>
            </a:r>
            <a:r>
              <a:rPr lang="ru-RU"/>
              <a:t>, що </a:t>
            </a:r>
            <a:r>
              <a:rPr lang="ru-RU" err="1"/>
              <a:t>тривав</a:t>
            </a:r>
            <a:r>
              <a:rPr lang="ru-RU"/>
              <a:t> до 1860-х </a:t>
            </a:r>
            <a:r>
              <a:rPr lang="ru-RU" err="1"/>
              <a:t>років</a:t>
            </a:r>
            <a:r>
              <a:rPr lang="ru-RU"/>
              <a:t>.</a:t>
            </a:r>
          </a:p>
          <a:p>
            <a:r>
              <a:rPr lang="ru-RU"/>
              <a:t>З </a:t>
            </a:r>
            <a:r>
              <a:rPr lang="ru-RU" smtClean="0"/>
              <a:t>1854</a:t>
            </a:r>
            <a:r>
              <a:rPr lang="ru-RU"/>
              <a:t> року Достоєвський </a:t>
            </a:r>
            <a:r>
              <a:rPr lang="ru-RU" err="1"/>
              <a:t>перебував</a:t>
            </a:r>
            <a:r>
              <a:rPr lang="ru-RU"/>
              <a:t> у Семипалатинську. </a:t>
            </a:r>
            <a:r>
              <a:rPr lang="ru-RU" err="1"/>
              <a:t>Він</a:t>
            </a:r>
            <a:r>
              <a:rPr lang="ru-RU"/>
              <a:t> </a:t>
            </a:r>
            <a:r>
              <a:rPr lang="ru-RU" err="1"/>
              <a:t>одружився</a:t>
            </a:r>
            <a:r>
              <a:rPr lang="ru-RU"/>
              <a:t> з </a:t>
            </a:r>
            <a:r>
              <a:rPr lang="ru-RU" err="1"/>
              <a:t>Марією</a:t>
            </a:r>
            <a:r>
              <a:rPr lang="ru-RU"/>
              <a:t> </a:t>
            </a:r>
            <a:r>
              <a:rPr lang="ru-RU" err="1"/>
              <a:t>Дмитрівною</a:t>
            </a:r>
            <a:r>
              <a:rPr lang="ru-RU"/>
              <a:t> </a:t>
            </a:r>
            <a:r>
              <a:rPr lang="ru-RU" err="1"/>
              <a:t>Ісаєвою</a:t>
            </a:r>
            <a:r>
              <a:rPr lang="ru-RU"/>
              <a:t>. </a:t>
            </a:r>
            <a:r>
              <a:rPr lang="ru-RU" err="1"/>
              <a:t>Проте</a:t>
            </a:r>
            <a:r>
              <a:rPr lang="ru-RU"/>
              <a:t> </a:t>
            </a:r>
            <a:r>
              <a:rPr lang="ru-RU" err="1"/>
              <a:t>їх</a:t>
            </a:r>
            <a:r>
              <a:rPr lang="ru-RU"/>
              <a:t> </a:t>
            </a:r>
            <a:r>
              <a:rPr lang="ru-RU" err="1"/>
              <a:t>шлюб</a:t>
            </a:r>
            <a:r>
              <a:rPr lang="ru-RU"/>
              <a:t> не був </a:t>
            </a:r>
            <a:r>
              <a:rPr lang="ru-RU" err="1"/>
              <a:t>щасливим</a:t>
            </a:r>
            <a:r>
              <a:rPr lang="ru-RU"/>
              <a:t>. Лише 1859 року Достоєвський </a:t>
            </a:r>
            <a:r>
              <a:rPr lang="ru-RU" err="1"/>
              <a:t>отримав</a:t>
            </a:r>
            <a:r>
              <a:rPr lang="ru-RU"/>
              <a:t> </a:t>
            </a:r>
            <a:r>
              <a:rPr lang="ru-RU" err="1"/>
              <a:t>дозвіл</a:t>
            </a:r>
            <a:r>
              <a:rPr lang="ru-RU"/>
              <a:t> </a:t>
            </a:r>
            <a:r>
              <a:rPr lang="ru-RU" err="1"/>
              <a:t>жити</a:t>
            </a:r>
            <a:r>
              <a:rPr lang="ru-RU"/>
              <a:t> у </a:t>
            </a:r>
            <a:r>
              <a:rPr lang="ru-RU" err="1"/>
              <a:t>столиці</a:t>
            </a:r>
            <a:r>
              <a:rPr lang="ru-RU"/>
              <a:t>. </a:t>
            </a:r>
            <a:r>
              <a:rPr lang="ru-RU" err="1"/>
              <a:t>Тоді</a:t>
            </a:r>
            <a:r>
              <a:rPr lang="ru-RU"/>
              <a:t> ж </a:t>
            </a:r>
            <a:r>
              <a:rPr lang="ru-RU" err="1"/>
              <a:t>вийшли</a:t>
            </a:r>
            <a:r>
              <a:rPr lang="ru-RU"/>
              <a:t> </a:t>
            </a:r>
            <a:r>
              <a:rPr lang="ru-RU" err="1"/>
              <a:t>друком</a:t>
            </a:r>
            <a:r>
              <a:rPr lang="ru-RU"/>
              <a:t> його твори «Дядюшкін сон» та «Село </a:t>
            </a:r>
            <a:r>
              <a:rPr lang="ru-RU" err="1"/>
              <a:t>Стєпанчіково</a:t>
            </a:r>
            <a:r>
              <a:rPr lang="ru-RU"/>
              <a:t> і його мешканці». 1860 року </a:t>
            </a:r>
            <a:r>
              <a:rPr lang="ru-RU" err="1"/>
              <a:t>вийшла</a:t>
            </a:r>
            <a:r>
              <a:rPr lang="ru-RU"/>
              <a:t> перша </a:t>
            </a:r>
            <a:r>
              <a:rPr lang="ru-RU" err="1"/>
              <a:t>двотомна</a:t>
            </a:r>
            <a:r>
              <a:rPr lang="ru-RU"/>
              <a:t> </a:t>
            </a:r>
            <a:r>
              <a:rPr lang="ru-RU" err="1"/>
              <a:t>збірка</a:t>
            </a:r>
            <a:r>
              <a:rPr lang="ru-RU"/>
              <a:t> </a:t>
            </a:r>
            <a:r>
              <a:rPr lang="ru-RU" err="1"/>
              <a:t>творів</a:t>
            </a:r>
            <a:r>
              <a:rPr lang="ru-RU"/>
              <a:t> письменника.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після заслання.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/>
              <a:t>30 червня 1859 </a:t>
            </a:r>
            <a:r>
              <a:rPr lang="ru-RU" err="1"/>
              <a:t>Достоєвському</a:t>
            </a:r>
            <a:r>
              <a:rPr lang="ru-RU"/>
              <a:t> </a:t>
            </a:r>
            <a:r>
              <a:rPr lang="ru-RU" err="1"/>
              <a:t>видають</a:t>
            </a:r>
            <a:r>
              <a:rPr lang="ru-RU"/>
              <a:t> </a:t>
            </a:r>
            <a:r>
              <a:rPr lang="ru-RU" err="1"/>
              <a:t>тимчасовий</a:t>
            </a:r>
            <a:r>
              <a:rPr lang="ru-RU"/>
              <a:t> квиток № 2030, що </a:t>
            </a:r>
            <a:r>
              <a:rPr lang="ru-RU" err="1"/>
              <a:t>дозволяє</a:t>
            </a:r>
            <a:r>
              <a:rPr lang="ru-RU"/>
              <a:t> йому </a:t>
            </a:r>
            <a:r>
              <a:rPr lang="ru-RU" err="1"/>
              <a:t>виїзд</a:t>
            </a:r>
            <a:r>
              <a:rPr lang="ru-RU"/>
              <a:t> у </a:t>
            </a:r>
            <a:r>
              <a:rPr lang="ru-RU" err="1"/>
              <a:t>Твер</a:t>
            </a:r>
            <a:r>
              <a:rPr lang="ru-RU"/>
              <a:t>, і 2 липня письменник </a:t>
            </a:r>
            <a:r>
              <a:rPr lang="ru-RU" err="1"/>
              <a:t>залишає</a:t>
            </a:r>
            <a:r>
              <a:rPr lang="ru-RU"/>
              <a:t> </a:t>
            </a:r>
            <a:r>
              <a:rPr lang="ru-RU" err="1"/>
              <a:t>Семипалатинськ</a:t>
            </a:r>
            <a:r>
              <a:rPr lang="ru-RU"/>
              <a:t>. У 1860 Достоєвський з дружиною і </a:t>
            </a:r>
            <a:r>
              <a:rPr lang="ru-RU" err="1"/>
              <a:t>прийомним</a:t>
            </a:r>
            <a:r>
              <a:rPr lang="ru-RU"/>
              <a:t> </a:t>
            </a:r>
            <a:r>
              <a:rPr lang="ru-RU" err="1"/>
              <a:t>сином</a:t>
            </a:r>
            <a:r>
              <a:rPr lang="ru-RU"/>
              <a:t> Павлом </a:t>
            </a:r>
            <a:r>
              <a:rPr lang="ru-RU" err="1"/>
              <a:t>повернувся</a:t>
            </a:r>
            <a:r>
              <a:rPr lang="ru-RU"/>
              <a:t> до Петербурга, але </a:t>
            </a:r>
            <a:r>
              <a:rPr lang="ru-RU" err="1"/>
              <a:t>негласне</a:t>
            </a:r>
            <a:r>
              <a:rPr lang="ru-RU"/>
              <a:t> </a:t>
            </a:r>
            <a:r>
              <a:rPr lang="ru-RU" err="1"/>
              <a:t>спостереження</a:t>
            </a:r>
            <a:r>
              <a:rPr lang="ru-RU"/>
              <a:t> за ним не </a:t>
            </a:r>
            <a:r>
              <a:rPr lang="ru-RU" err="1"/>
              <a:t>припинявся</a:t>
            </a:r>
            <a:r>
              <a:rPr lang="ru-RU"/>
              <a:t> до </a:t>
            </a:r>
            <a:r>
              <a:rPr lang="ru-RU" err="1"/>
              <a:t>середини</a:t>
            </a:r>
            <a:r>
              <a:rPr lang="ru-RU"/>
              <a:t> 1870-х </a:t>
            </a:r>
            <a:r>
              <a:rPr lang="ru-RU" err="1"/>
              <a:t>років</a:t>
            </a:r>
            <a:r>
              <a:rPr lang="ru-RU"/>
              <a:t>. З початку 1861 </a:t>
            </a:r>
            <a:r>
              <a:rPr lang="ru-RU" err="1"/>
              <a:t>Федір</a:t>
            </a:r>
            <a:r>
              <a:rPr lang="ru-RU"/>
              <a:t> Михайлович </a:t>
            </a:r>
            <a:r>
              <a:rPr lang="ru-RU" err="1"/>
              <a:t>допомагає</a:t>
            </a:r>
            <a:r>
              <a:rPr lang="ru-RU"/>
              <a:t> </a:t>
            </a:r>
            <a:r>
              <a:rPr lang="ru-RU" err="1"/>
              <a:t>братові</a:t>
            </a:r>
            <a:r>
              <a:rPr lang="ru-RU"/>
              <a:t> </a:t>
            </a:r>
            <a:r>
              <a:rPr lang="ru-RU" err="1"/>
              <a:t>Михайлу</a:t>
            </a:r>
            <a:r>
              <a:rPr lang="ru-RU"/>
              <a:t> </a:t>
            </a:r>
            <a:r>
              <a:rPr lang="ru-RU" err="1"/>
              <a:t>видавати</a:t>
            </a:r>
            <a:r>
              <a:rPr lang="ru-RU"/>
              <a:t> </a:t>
            </a:r>
            <a:r>
              <a:rPr lang="ru-RU" err="1"/>
              <a:t>власний</a:t>
            </a:r>
            <a:r>
              <a:rPr lang="ru-RU"/>
              <a:t> журнал «Час», </a:t>
            </a:r>
            <a:r>
              <a:rPr lang="ru-RU" err="1"/>
              <a:t>після</a:t>
            </a:r>
            <a:r>
              <a:rPr lang="ru-RU"/>
              <a:t> </a:t>
            </a:r>
            <a:r>
              <a:rPr lang="ru-RU" err="1"/>
              <a:t>закриття</a:t>
            </a:r>
            <a:r>
              <a:rPr lang="ru-RU"/>
              <a:t> </a:t>
            </a:r>
            <a:r>
              <a:rPr lang="ru-RU" err="1"/>
              <a:t>якого</a:t>
            </a:r>
            <a:r>
              <a:rPr lang="ru-RU"/>
              <a:t> в 1863 </a:t>
            </a:r>
            <a:r>
              <a:rPr lang="ru-RU" err="1"/>
              <a:t>брати</a:t>
            </a:r>
            <a:r>
              <a:rPr lang="ru-RU"/>
              <a:t> </a:t>
            </a:r>
            <a:r>
              <a:rPr lang="ru-RU" err="1"/>
              <a:t>починають</a:t>
            </a:r>
            <a:r>
              <a:rPr lang="ru-RU"/>
              <a:t> </a:t>
            </a:r>
            <a:r>
              <a:rPr lang="ru-RU" err="1"/>
              <a:t>випускати</a:t>
            </a:r>
            <a:r>
              <a:rPr lang="ru-RU"/>
              <a:t> журнал «</a:t>
            </a:r>
            <a:r>
              <a:rPr lang="ru-RU" err="1"/>
              <a:t>Епоха</a:t>
            </a:r>
            <a:r>
              <a:rPr lang="ru-RU"/>
              <a:t>». На </a:t>
            </a:r>
            <a:r>
              <a:rPr lang="ru-RU" err="1"/>
              <a:t>сторінках</a:t>
            </a:r>
            <a:r>
              <a:rPr lang="ru-RU"/>
              <a:t> </a:t>
            </a:r>
            <a:r>
              <a:rPr lang="ru-RU" err="1"/>
              <a:t>цих</a:t>
            </a:r>
            <a:r>
              <a:rPr lang="ru-RU"/>
              <a:t> </a:t>
            </a:r>
            <a:r>
              <a:rPr lang="ru-RU" err="1"/>
              <a:t>журналів</a:t>
            </a:r>
            <a:r>
              <a:rPr lang="ru-RU"/>
              <a:t> </a:t>
            </a:r>
            <a:r>
              <a:rPr lang="ru-RU" err="1"/>
              <a:t>з'являються</a:t>
            </a:r>
            <a:r>
              <a:rPr lang="ru-RU"/>
              <a:t> </a:t>
            </a:r>
            <a:r>
              <a:rPr lang="ru-RU" err="1"/>
              <a:t>такі</a:t>
            </a:r>
            <a:r>
              <a:rPr lang="ru-RU"/>
              <a:t> твори </a:t>
            </a:r>
            <a:r>
              <a:rPr lang="ru-RU" err="1"/>
              <a:t>Достоєвського</a:t>
            </a:r>
            <a:r>
              <a:rPr lang="ru-RU"/>
              <a:t>, як «</a:t>
            </a:r>
            <a:r>
              <a:rPr lang="ru-RU" err="1"/>
              <a:t>Принижені</a:t>
            </a:r>
            <a:r>
              <a:rPr lang="ru-RU"/>
              <a:t> і </a:t>
            </a:r>
            <a:r>
              <a:rPr lang="ru-RU" err="1"/>
              <a:t>ображені</a:t>
            </a:r>
            <a:r>
              <a:rPr lang="ru-RU"/>
              <a:t>», «Записки з мертвого будинку», «</a:t>
            </a:r>
            <a:r>
              <a:rPr lang="ru-RU" err="1"/>
              <a:t>Зимові</a:t>
            </a:r>
            <a:r>
              <a:rPr lang="ru-RU"/>
              <a:t> </a:t>
            </a:r>
            <a:r>
              <a:rPr lang="ru-RU" err="1"/>
              <a:t>нотатки</a:t>
            </a:r>
            <a:r>
              <a:rPr lang="ru-RU"/>
              <a:t> про </a:t>
            </a:r>
            <a:r>
              <a:rPr lang="ru-RU" err="1"/>
              <a:t>літні</a:t>
            </a:r>
            <a:r>
              <a:rPr lang="ru-RU"/>
              <a:t> </a:t>
            </a:r>
            <a:r>
              <a:rPr lang="ru-RU" err="1"/>
              <a:t>враження</a:t>
            </a:r>
            <a:r>
              <a:rPr lang="ru-RU"/>
              <a:t>» і «Записки з </a:t>
            </a:r>
            <a:r>
              <a:rPr lang="ru-RU" err="1"/>
              <a:t>підпілля</a:t>
            </a:r>
            <a:r>
              <a:rPr lang="ru-RU"/>
              <a:t>».</a:t>
            </a:r>
          </a:p>
          <a:p>
            <a:r>
              <a:rPr lang="ru-RU"/>
              <a:t>Достоєвський </a:t>
            </a:r>
            <a:r>
              <a:rPr lang="ru-RU" err="1"/>
              <a:t>робить</a:t>
            </a:r>
            <a:r>
              <a:rPr lang="ru-RU"/>
              <a:t> </a:t>
            </a:r>
            <a:r>
              <a:rPr lang="ru-RU" err="1"/>
              <a:t>поїздку</a:t>
            </a:r>
            <a:r>
              <a:rPr lang="ru-RU"/>
              <a:t> за кордон з молодою </a:t>
            </a:r>
            <a:r>
              <a:rPr lang="ru-RU" err="1"/>
              <a:t>емансипованою</a:t>
            </a:r>
            <a:r>
              <a:rPr lang="ru-RU"/>
              <a:t> особою ​​</a:t>
            </a:r>
            <a:r>
              <a:rPr lang="ru-RU" err="1"/>
              <a:t>Аполлінарією</a:t>
            </a:r>
            <a:r>
              <a:rPr lang="ru-RU"/>
              <a:t> Сусловою, у Баден-</a:t>
            </a:r>
            <a:r>
              <a:rPr lang="ru-RU" err="1"/>
              <a:t>Бадені</a:t>
            </a:r>
            <a:r>
              <a:rPr lang="ru-RU"/>
              <a:t> </a:t>
            </a:r>
            <a:r>
              <a:rPr lang="ru-RU" err="1"/>
              <a:t>захоплюється</a:t>
            </a:r>
            <a:r>
              <a:rPr lang="ru-RU"/>
              <a:t> </a:t>
            </a:r>
            <a:r>
              <a:rPr lang="ru-RU" err="1"/>
              <a:t>руйнівної</a:t>
            </a:r>
            <a:r>
              <a:rPr lang="ru-RU"/>
              <a:t> </a:t>
            </a:r>
            <a:r>
              <a:rPr lang="ru-RU" err="1"/>
              <a:t>грою</a:t>
            </a:r>
            <a:r>
              <a:rPr lang="ru-RU"/>
              <a:t> в рулетку, </a:t>
            </a:r>
            <a:r>
              <a:rPr lang="ru-RU" err="1"/>
              <a:t>відчуває</a:t>
            </a:r>
            <a:r>
              <a:rPr lang="ru-RU"/>
              <a:t> </a:t>
            </a:r>
            <a:r>
              <a:rPr lang="ru-RU" err="1"/>
              <a:t>постійну</a:t>
            </a:r>
            <a:r>
              <a:rPr lang="ru-RU"/>
              <a:t> потребу в грошах і в </a:t>
            </a:r>
            <a:r>
              <a:rPr lang="ru-RU" err="1"/>
              <a:t>цей</a:t>
            </a:r>
            <a:r>
              <a:rPr lang="ru-RU"/>
              <a:t> же час (1864) </a:t>
            </a:r>
            <a:r>
              <a:rPr lang="ru-RU" err="1"/>
              <a:t>втрачає</a:t>
            </a:r>
            <a:r>
              <a:rPr lang="ru-RU"/>
              <a:t> дружину і брата. </a:t>
            </a:r>
            <a:r>
              <a:rPr lang="ru-RU" err="1"/>
              <a:t>Незвичний</a:t>
            </a:r>
            <a:r>
              <a:rPr lang="ru-RU"/>
              <a:t> уклад </a:t>
            </a:r>
            <a:r>
              <a:rPr lang="ru-RU" err="1"/>
              <a:t>європейського</a:t>
            </a:r>
            <a:r>
              <a:rPr lang="ru-RU"/>
              <a:t> життя </a:t>
            </a:r>
            <a:r>
              <a:rPr lang="ru-RU" err="1"/>
              <a:t>довершує</a:t>
            </a:r>
            <a:r>
              <a:rPr lang="ru-RU"/>
              <a:t> </a:t>
            </a:r>
            <a:r>
              <a:rPr lang="ru-RU" err="1"/>
              <a:t>руйнування</a:t>
            </a:r>
            <a:r>
              <a:rPr lang="ru-RU"/>
              <a:t> </a:t>
            </a:r>
            <a:r>
              <a:rPr lang="ru-RU" err="1"/>
              <a:t>соціалістичних</a:t>
            </a:r>
            <a:r>
              <a:rPr lang="ru-RU"/>
              <a:t> </a:t>
            </a:r>
            <a:r>
              <a:rPr lang="ru-RU" err="1"/>
              <a:t>ілюзій</a:t>
            </a:r>
            <a:r>
              <a:rPr lang="ru-RU"/>
              <a:t> </a:t>
            </a:r>
            <a:r>
              <a:rPr lang="ru-RU" err="1"/>
              <a:t>юності</a:t>
            </a:r>
            <a:r>
              <a:rPr lang="ru-RU"/>
              <a:t>, </a:t>
            </a:r>
            <a:r>
              <a:rPr lang="ru-RU" err="1"/>
              <a:t>формує</a:t>
            </a:r>
            <a:r>
              <a:rPr lang="ru-RU"/>
              <a:t> </a:t>
            </a:r>
            <a:r>
              <a:rPr lang="ru-RU" err="1"/>
              <a:t>критичне</a:t>
            </a:r>
            <a:r>
              <a:rPr lang="ru-RU"/>
              <a:t> </a:t>
            </a:r>
            <a:r>
              <a:rPr lang="ru-RU" err="1"/>
              <a:t>сприйняття</a:t>
            </a:r>
            <a:r>
              <a:rPr lang="ru-RU"/>
              <a:t> </a:t>
            </a:r>
            <a:r>
              <a:rPr lang="ru-RU" err="1"/>
              <a:t>буржуазних</a:t>
            </a:r>
            <a:r>
              <a:rPr lang="ru-RU"/>
              <a:t> </a:t>
            </a:r>
            <a:r>
              <a:rPr lang="ru-RU" err="1"/>
              <a:t>цінностей</a:t>
            </a:r>
            <a:r>
              <a:rPr lang="ru-RU"/>
              <a:t> і </a:t>
            </a:r>
            <a:r>
              <a:rPr lang="ru-RU" err="1"/>
              <a:t>неприйняття</a:t>
            </a:r>
            <a:r>
              <a:rPr lang="ru-RU"/>
              <a:t> Заходу.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54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60-ті роки. Перехід до великих романів.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/>
              <a:t>Із 1861 року </a:t>
            </a:r>
            <a:r>
              <a:rPr lang="ru-RU" err="1"/>
              <a:t>Федір</a:t>
            </a:r>
            <a:r>
              <a:rPr lang="ru-RU"/>
              <a:t> Михайлович та його брат </a:t>
            </a:r>
            <a:r>
              <a:rPr lang="ru-RU" err="1"/>
              <a:t>видають</a:t>
            </a:r>
            <a:r>
              <a:rPr lang="ru-RU"/>
              <a:t> журнал «</a:t>
            </a:r>
            <a:r>
              <a:rPr lang="ru-RU" err="1"/>
              <a:t>Врємя</a:t>
            </a:r>
            <a:r>
              <a:rPr lang="ru-RU"/>
              <a:t>», </a:t>
            </a:r>
            <a:r>
              <a:rPr lang="ru-RU" err="1"/>
              <a:t>після</a:t>
            </a:r>
            <a:r>
              <a:rPr lang="ru-RU"/>
              <a:t> його заборони — «</a:t>
            </a:r>
            <a:r>
              <a:rPr lang="ru-RU" err="1"/>
              <a:t>Епоха</a:t>
            </a:r>
            <a:r>
              <a:rPr lang="ru-RU"/>
              <a:t>». У </a:t>
            </a:r>
            <a:r>
              <a:rPr lang="ru-RU" err="1"/>
              <a:t>напруженому</a:t>
            </a:r>
            <a:r>
              <a:rPr lang="ru-RU"/>
              <a:t> </a:t>
            </a:r>
            <a:r>
              <a:rPr lang="ru-RU" err="1"/>
              <a:t>діалозі</a:t>
            </a:r>
            <a:r>
              <a:rPr lang="ru-RU"/>
              <a:t> із </a:t>
            </a:r>
            <a:r>
              <a:rPr lang="ru-RU" err="1"/>
              <a:t>сучасниками</a:t>
            </a:r>
            <a:r>
              <a:rPr lang="ru-RU"/>
              <a:t> Достоєвський </a:t>
            </a:r>
            <a:r>
              <a:rPr lang="ru-RU" err="1"/>
              <a:t>виробив</a:t>
            </a:r>
            <a:r>
              <a:rPr lang="ru-RU"/>
              <a:t> </a:t>
            </a:r>
            <a:r>
              <a:rPr lang="ru-RU" err="1"/>
              <a:t>свій</a:t>
            </a:r>
            <a:r>
              <a:rPr lang="ru-RU"/>
              <a:t> </a:t>
            </a:r>
            <a:r>
              <a:rPr lang="ru-RU" err="1"/>
              <a:t>особистий</a:t>
            </a:r>
            <a:r>
              <a:rPr lang="ru-RU"/>
              <a:t> </a:t>
            </a:r>
            <a:r>
              <a:rPr lang="ru-RU" err="1"/>
              <a:t>погляд</a:t>
            </a:r>
            <a:r>
              <a:rPr lang="ru-RU"/>
              <a:t> на </a:t>
            </a:r>
            <a:r>
              <a:rPr lang="ru-RU" err="1"/>
              <a:t>задачі</a:t>
            </a:r>
            <a:r>
              <a:rPr lang="ru-RU"/>
              <a:t> письменника та </a:t>
            </a:r>
            <a:r>
              <a:rPr lang="ru-RU" err="1"/>
              <a:t>суспільного</a:t>
            </a:r>
            <a:r>
              <a:rPr lang="ru-RU"/>
              <a:t> </a:t>
            </a:r>
            <a:r>
              <a:rPr lang="ru-RU" err="1"/>
              <a:t>діяча</a:t>
            </a:r>
            <a:r>
              <a:rPr lang="ru-RU"/>
              <a:t>.</a:t>
            </a:r>
          </a:p>
          <a:p>
            <a:r>
              <a:rPr lang="ru-RU"/>
              <a:t>У </a:t>
            </a:r>
            <a:r>
              <a:rPr lang="ru-RU" err="1"/>
              <a:t>першому</a:t>
            </a:r>
            <a:r>
              <a:rPr lang="ru-RU"/>
              <a:t> ж </a:t>
            </a:r>
            <a:r>
              <a:rPr lang="ru-RU" err="1"/>
              <a:t>номері</a:t>
            </a:r>
            <a:r>
              <a:rPr lang="ru-RU"/>
              <a:t> журналу «</a:t>
            </a:r>
            <a:r>
              <a:rPr lang="ru-RU" err="1"/>
              <a:t>Врємя</a:t>
            </a:r>
            <a:r>
              <a:rPr lang="ru-RU"/>
              <a:t>» Достоєвський почав </a:t>
            </a:r>
            <a:r>
              <a:rPr lang="ru-RU" err="1"/>
              <a:t>друкувати</a:t>
            </a:r>
            <a:r>
              <a:rPr lang="ru-RU"/>
              <a:t> </a:t>
            </a:r>
            <a:r>
              <a:rPr lang="ru-RU" err="1"/>
              <a:t>свій</a:t>
            </a:r>
            <a:r>
              <a:rPr lang="ru-RU"/>
              <a:t> </a:t>
            </a:r>
            <a:r>
              <a:rPr lang="ru-RU" err="1"/>
              <a:t>новий</a:t>
            </a:r>
            <a:r>
              <a:rPr lang="ru-RU"/>
              <a:t> роман «</a:t>
            </a:r>
            <a:r>
              <a:rPr lang="ru-RU" err="1"/>
              <a:t>Принижені</a:t>
            </a:r>
            <a:r>
              <a:rPr lang="ru-RU"/>
              <a:t> та зневажені» («Униженные и оскорбленные»). </a:t>
            </a:r>
            <a:r>
              <a:rPr lang="ru-RU" err="1"/>
              <a:t>Він</a:t>
            </a:r>
            <a:r>
              <a:rPr lang="ru-RU"/>
              <a:t> писав про </a:t>
            </a:r>
            <a:r>
              <a:rPr lang="ru-RU" err="1"/>
              <a:t>нерівність</a:t>
            </a:r>
            <a:r>
              <a:rPr lang="ru-RU"/>
              <a:t>, про людей, що </a:t>
            </a:r>
            <a:r>
              <a:rPr lang="ru-RU" err="1"/>
              <a:t>забуті</a:t>
            </a:r>
            <a:r>
              <a:rPr lang="ru-RU"/>
              <a:t> </a:t>
            </a:r>
            <a:r>
              <a:rPr lang="ru-RU" err="1"/>
              <a:t>усіма</a:t>
            </a:r>
            <a:r>
              <a:rPr lang="ru-RU"/>
              <a:t> та </a:t>
            </a:r>
            <a:r>
              <a:rPr lang="ru-RU" err="1"/>
              <a:t>страждають</a:t>
            </a:r>
            <a:r>
              <a:rPr lang="ru-RU"/>
              <a:t>, про </a:t>
            </a:r>
            <a:r>
              <a:rPr lang="ru-RU" err="1"/>
              <a:t>несправедливість</a:t>
            </a:r>
            <a:r>
              <a:rPr lang="ru-RU"/>
              <a:t>, що </a:t>
            </a:r>
            <a:r>
              <a:rPr lang="ru-RU" err="1"/>
              <a:t>лежить</a:t>
            </a:r>
            <a:r>
              <a:rPr lang="ru-RU"/>
              <a:t> у </a:t>
            </a:r>
            <a:r>
              <a:rPr lang="ru-RU" err="1"/>
              <a:t>підґрунті</a:t>
            </a:r>
            <a:r>
              <a:rPr lang="ru-RU"/>
              <a:t> </a:t>
            </a:r>
            <a:r>
              <a:rPr lang="ru-RU" err="1"/>
              <a:t>існуючих</a:t>
            </a:r>
            <a:r>
              <a:rPr lang="ru-RU"/>
              <a:t> </a:t>
            </a:r>
            <a:r>
              <a:rPr lang="ru-RU" err="1"/>
              <a:t>людських</a:t>
            </a:r>
            <a:r>
              <a:rPr lang="ru-RU"/>
              <a:t> </a:t>
            </a:r>
            <a:r>
              <a:rPr lang="ru-RU" err="1"/>
              <a:t>відносин</a:t>
            </a:r>
            <a:r>
              <a:rPr lang="ru-RU"/>
              <a:t>. </a:t>
            </a:r>
            <a:r>
              <a:rPr lang="ru-RU" err="1"/>
              <a:t>Влітку</a:t>
            </a:r>
            <a:r>
              <a:rPr lang="ru-RU"/>
              <a:t> 1862 року Достоєвський </a:t>
            </a:r>
            <a:r>
              <a:rPr lang="ru-RU" err="1"/>
              <a:t>вперше</a:t>
            </a:r>
            <a:r>
              <a:rPr lang="ru-RU"/>
              <a:t> </a:t>
            </a:r>
            <a:r>
              <a:rPr lang="ru-RU" err="1"/>
              <a:t>виїхав</a:t>
            </a:r>
            <a:r>
              <a:rPr lang="ru-RU"/>
              <a:t> за кордон. </a:t>
            </a:r>
            <a:r>
              <a:rPr lang="ru-RU" err="1"/>
              <a:t>Відвідав</a:t>
            </a:r>
            <a:r>
              <a:rPr lang="ru-RU"/>
              <a:t> Париж, Лондон, </a:t>
            </a:r>
            <a:r>
              <a:rPr lang="ru-RU" err="1"/>
              <a:t>мандрував</a:t>
            </a:r>
            <a:r>
              <a:rPr lang="ru-RU"/>
              <a:t> </a:t>
            </a:r>
            <a:r>
              <a:rPr lang="ru-RU" err="1"/>
              <a:t>Німеччиною</a:t>
            </a:r>
            <a:r>
              <a:rPr lang="ru-RU"/>
              <a:t>, </a:t>
            </a:r>
            <a:r>
              <a:rPr lang="ru-RU" err="1"/>
              <a:t>Швейцарією</a:t>
            </a:r>
            <a:r>
              <a:rPr lang="ru-RU"/>
              <a:t> та </a:t>
            </a:r>
            <a:r>
              <a:rPr lang="ru-RU" err="1"/>
              <a:t>Північною</a:t>
            </a:r>
            <a:r>
              <a:rPr lang="ru-RU"/>
              <a:t> </a:t>
            </a:r>
            <a:r>
              <a:rPr lang="ru-RU" err="1"/>
              <a:t>Італією</a:t>
            </a:r>
            <a:r>
              <a:rPr lang="ru-RU"/>
              <a:t>.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78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Кутюр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</TotalTime>
  <Words>330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Углы</vt:lpstr>
      <vt:lpstr>  Достоєвський Федір Михайлович    (1821-1881)   </vt:lpstr>
      <vt:lpstr>Родина. </vt:lpstr>
      <vt:lpstr>Дитячі роки.</vt:lpstr>
      <vt:lpstr>Навчання в інженерному училищі.</vt:lpstr>
      <vt:lpstr>Початок літературної діяльності.</vt:lpstr>
      <vt:lpstr>гурток петрашевського.</vt:lpstr>
      <vt:lpstr>Сибір и каторга.</vt:lpstr>
      <vt:lpstr>після заслання.</vt:lpstr>
      <vt:lpstr>60-ті роки. Перехід до великих романів.</vt:lpstr>
      <vt:lpstr>Презентация PowerPoint</vt:lpstr>
      <vt:lpstr>Творчість достоєвського у 70-ті роки.</vt:lpstr>
      <vt:lpstr>Творчість достоєвського.</vt:lpstr>
      <vt:lpstr>«Злочин і кара».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Достоєвський Федір Михайлович    (1821-1881)   </dc:title>
  <dc:creator>Арина</dc:creator>
  <cp:lastModifiedBy>Арина</cp:lastModifiedBy>
  <cp:revision>7</cp:revision>
  <dcterms:created xsi:type="dcterms:W3CDTF">2013-12-05T12:34:30Z</dcterms:created>
  <dcterms:modified xsi:type="dcterms:W3CDTF">2013-12-05T13:39:45Z</dcterms:modified>
</cp:coreProperties>
</file>