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9650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4062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08862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57062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5659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750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118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5778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114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5292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09052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2E8FF-D669-43BA-8768-99F6E7F82ADB}" type="datetimeFigureOut">
              <a:rPr lang="ru-RU" smtClean="0"/>
              <a:t>05.03.2014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B6016-1761-4AF1-8A2E-6BDA436498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725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6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Старий і море</a:t>
            </a:r>
            <a:endParaRPr lang="ru-RU" sz="66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Книга про чоловіка, який ніколи не здається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68011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Повість</a:t>
            </a:r>
            <a:r>
              <a:rPr lang="ru-RU" dirty="0" smtClean="0"/>
              <a:t> «</a:t>
            </a:r>
            <a:r>
              <a:rPr lang="ru-RU" dirty="0" err="1" smtClean="0"/>
              <a:t>Старий</a:t>
            </a:r>
            <a:r>
              <a:rPr lang="ru-RU" dirty="0" smtClean="0"/>
              <a:t> і море» не </a:t>
            </a:r>
            <a:r>
              <a:rPr lang="ru-RU" dirty="0" err="1" smtClean="0"/>
              <a:t>тільки</a:t>
            </a:r>
            <a:r>
              <a:rPr lang="ru-RU" dirty="0" smtClean="0"/>
              <a:t> </a:t>
            </a:r>
            <a:r>
              <a:rPr lang="ru-RU" dirty="0" err="1" smtClean="0"/>
              <a:t>викликає</a:t>
            </a:r>
            <a:r>
              <a:rPr lang="ru-RU" dirty="0" smtClean="0"/>
              <a:t> </a:t>
            </a:r>
            <a:r>
              <a:rPr lang="ru-RU" dirty="0" err="1" smtClean="0"/>
              <a:t>гордість</a:t>
            </a:r>
            <a:r>
              <a:rPr lang="ru-RU" dirty="0" smtClean="0"/>
              <a:t> за </a:t>
            </a:r>
            <a:r>
              <a:rPr lang="ru-RU" dirty="0" err="1" smtClean="0"/>
              <a:t>людину</a:t>
            </a:r>
            <a:r>
              <a:rPr lang="ru-RU" dirty="0" smtClean="0"/>
              <a:t>, </a:t>
            </a:r>
            <a:r>
              <a:rPr lang="ru-RU" dirty="0" err="1" smtClean="0"/>
              <a:t>якого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перемогти</a:t>
            </a:r>
            <a:r>
              <a:rPr lang="ru-RU" dirty="0" smtClean="0"/>
              <a:t>. Вона </a:t>
            </a:r>
            <a:r>
              <a:rPr lang="ru-RU" dirty="0" err="1" smtClean="0"/>
              <a:t>змушує</a:t>
            </a:r>
            <a:r>
              <a:rPr lang="ru-RU" dirty="0" smtClean="0"/>
              <a:t> </a:t>
            </a:r>
            <a:r>
              <a:rPr lang="ru-RU" dirty="0" err="1" smtClean="0"/>
              <a:t>задуматися</a:t>
            </a:r>
            <a:r>
              <a:rPr lang="ru-RU" dirty="0" smtClean="0"/>
              <a:t> про </a:t>
            </a:r>
            <a:r>
              <a:rPr lang="ru-RU" dirty="0" err="1" smtClean="0"/>
              <a:t>принципи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, про </a:t>
            </a:r>
            <a:r>
              <a:rPr lang="ru-RU" dirty="0" err="1" smtClean="0"/>
              <a:t>ставлення</a:t>
            </a:r>
            <a:r>
              <a:rPr lang="ru-RU" dirty="0" smtClean="0"/>
              <a:t> до </a:t>
            </a:r>
            <a:r>
              <a:rPr lang="ru-RU" dirty="0" err="1" smtClean="0"/>
              <a:t>життя</a:t>
            </a:r>
            <a:r>
              <a:rPr lang="ru-RU" dirty="0" smtClean="0"/>
              <a:t> і </a:t>
            </a:r>
            <a:r>
              <a:rPr lang="ru-RU" dirty="0" err="1" smtClean="0"/>
              <a:t>природи</a:t>
            </a:r>
            <a:r>
              <a:rPr lang="ru-RU" dirty="0" smtClean="0"/>
              <a:t>. Людина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, вона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сильнішою</a:t>
            </a:r>
            <a:r>
              <a:rPr lang="ru-RU" dirty="0" smtClean="0"/>
              <a:t> </a:t>
            </a:r>
            <a:r>
              <a:rPr lang="ru-RU" dirty="0" err="1" smtClean="0"/>
              <a:t>самої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. Але вона повинна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свій</a:t>
            </a:r>
            <a:r>
              <a:rPr lang="ru-RU" dirty="0" smtClean="0"/>
              <a:t> </a:t>
            </a:r>
            <a:r>
              <a:rPr lang="ru-RU" dirty="0" err="1" smtClean="0"/>
              <a:t>вічний</a:t>
            </a:r>
            <a:r>
              <a:rPr lang="ru-RU" dirty="0" smtClean="0"/>
              <a:t> </a:t>
            </a:r>
            <a:r>
              <a:rPr lang="ru-RU" dirty="0" err="1" smtClean="0"/>
              <a:t>зв'язок</a:t>
            </a:r>
            <a:r>
              <a:rPr lang="ru-RU" dirty="0" smtClean="0"/>
              <a:t> з нею і </a:t>
            </a:r>
            <a:r>
              <a:rPr lang="ru-RU" dirty="0" err="1" smtClean="0"/>
              <a:t>вічну</a:t>
            </a:r>
            <a:r>
              <a:rPr lang="ru-RU" dirty="0" smtClean="0"/>
              <a:t> </a:t>
            </a:r>
            <a:r>
              <a:rPr lang="ru-RU" dirty="0" err="1" smtClean="0"/>
              <a:t>провину</a:t>
            </a:r>
            <a:r>
              <a:rPr lang="ru-RU" dirty="0" smtClean="0"/>
              <a:t>. </a:t>
            </a:r>
            <a:r>
              <a:rPr lang="ru-RU" dirty="0" err="1" smtClean="0"/>
              <a:t>Поки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керується</a:t>
            </a:r>
            <a:r>
              <a:rPr lang="ru-RU" dirty="0" smtClean="0"/>
              <a:t> </a:t>
            </a:r>
            <a:r>
              <a:rPr lang="ru-RU" dirty="0" err="1" smtClean="0"/>
              <a:t>совістю</a:t>
            </a:r>
            <a:r>
              <a:rPr lang="ru-RU" dirty="0" smtClean="0"/>
              <a:t> і </a:t>
            </a:r>
            <a:r>
              <a:rPr lang="ru-RU" dirty="0" err="1" smtClean="0"/>
              <a:t>розумом</a:t>
            </a:r>
            <a:r>
              <a:rPr lang="ru-RU" dirty="0" smtClean="0"/>
              <a:t> у </a:t>
            </a:r>
            <a:r>
              <a:rPr lang="ru-RU" dirty="0" err="1" smtClean="0"/>
              <a:t>відносинах</a:t>
            </a:r>
            <a:r>
              <a:rPr lang="ru-RU" dirty="0" smtClean="0"/>
              <a:t> з природою, вона </a:t>
            </a:r>
            <a:r>
              <a:rPr lang="ru-RU" dirty="0" err="1" smtClean="0"/>
              <a:t>терпить</a:t>
            </a:r>
            <a:r>
              <a:rPr lang="ru-RU" dirty="0" smtClean="0"/>
              <a:t> наше </a:t>
            </a:r>
            <a:r>
              <a:rPr lang="ru-RU" dirty="0" err="1" smtClean="0"/>
              <a:t>існування</a:t>
            </a:r>
            <a:r>
              <a:rPr lang="ru-RU" dirty="0" smtClean="0"/>
              <a:t> і </a:t>
            </a:r>
            <a:r>
              <a:rPr lang="ru-RU" dirty="0" err="1" smtClean="0"/>
              <a:t>ділиться</a:t>
            </a:r>
            <a:r>
              <a:rPr lang="ru-RU" dirty="0" smtClean="0"/>
              <a:t>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багатствами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0499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9958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04664"/>
            <a:ext cx="4248596" cy="583264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Дізнавшись</a:t>
            </a:r>
            <a:r>
              <a:rPr lang="ru-RU" dirty="0" smtClean="0"/>
              <a:t> про </a:t>
            </a:r>
            <a:r>
              <a:rPr lang="ru-RU" dirty="0" err="1" smtClean="0"/>
              <a:t>присудження</a:t>
            </a:r>
            <a:r>
              <a:rPr lang="ru-RU" dirty="0" smtClean="0"/>
              <a:t> </a:t>
            </a:r>
            <a:r>
              <a:rPr lang="ru-RU" dirty="0" err="1" smtClean="0"/>
              <a:t>новелі</a:t>
            </a:r>
            <a:r>
              <a:rPr lang="ru-RU" dirty="0" smtClean="0"/>
              <a:t> "</a:t>
            </a:r>
            <a:r>
              <a:rPr lang="ru-RU" dirty="0" err="1" smtClean="0"/>
              <a:t>Старий</a:t>
            </a:r>
            <a:r>
              <a:rPr lang="ru-RU" dirty="0" smtClean="0"/>
              <a:t> і море" </a:t>
            </a:r>
            <a:r>
              <a:rPr lang="ru-RU" dirty="0" err="1" smtClean="0"/>
              <a:t>Нобелівської</a:t>
            </a:r>
            <a:r>
              <a:rPr lang="ru-RU" dirty="0" smtClean="0"/>
              <a:t> </a:t>
            </a:r>
            <a:r>
              <a:rPr lang="ru-RU" dirty="0" err="1" smtClean="0"/>
              <a:t>премії</a:t>
            </a:r>
            <a:r>
              <a:rPr lang="ru-RU" dirty="0" smtClean="0"/>
              <a:t>, </a:t>
            </a:r>
            <a:r>
              <a:rPr lang="ru-RU" dirty="0" err="1" smtClean="0"/>
              <a:t>Хемінгуей</a:t>
            </a:r>
            <a:r>
              <a:rPr lang="ru-RU" dirty="0" smtClean="0"/>
              <a:t> </a:t>
            </a:r>
            <a:r>
              <a:rPr lang="ru-RU" dirty="0" err="1" smtClean="0"/>
              <a:t>розсміявся</a:t>
            </a:r>
            <a:r>
              <a:rPr lang="ru-RU" dirty="0" smtClean="0"/>
              <a:t> і сказав,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того як </a:t>
            </a:r>
            <a:r>
              <a:rPr lang="ru-RU" dirty="0" err="1" smtClean="0"/>
              <a:t>його</a:t>
            </a:r>
            <a:r>
              <a:rPr lang="ru-RU" dirty="0" smtClean="0"/>
              <a:t> роман "За </a:t>
            </a:r>
            <a:r>
              <a:rPr lang="ru-RU" dirty="0" err="1" smtClean="0"/>
              <a:t>річкою</a:t>
            </a:r>
            <a:r>
              <a:rPr lang="ru-RU" dirty="0" smtClean="0"/>
              <a:t>, в </a:t>
            </a:r>
            <a:r>
              <a:rPr lang="ru-RU" dirty="0" err="1" smtClean="0"/>
              <a:t>тіні</a:t>
            </a:r>
            <a:r>
              <a:rPr lang="ru-RU" dirty="0" smtClean="0"/>
              <a:t> дерев "</a:t>
            </a:r>
            <a:r>
              <a:rPr lang="ru-RU" dirty="0" err="1" smtClean="0"/>
              <a:t>був</a:t>
            </a:r>
            <a:r>
              <a:rPr lang="ru-RU" dirty="0" smtClean="0"/>
              <a:t> </a:t>
            </a:r>
            <a:r>
              <a:rPr lang="ru-RU" dirty="0" err="1" smtClean="0"/>
              <a:t>одностайно</a:t>
            </a:r>
            <a:r>
              <a:rPr lang="ru-RU" dirty="0" smtClean="0"/>
              <a:t> </a:t>
            </a:r>
            <a:r>
              <a:rPr lang="ru-RU" dirty="0" err="1" smtClean="0"/>
              <a:t>відкинутий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err="1" smtClean="0"/>
              <a:t>критикою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вирішив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не </a:t>
            </a:r>
            <a:r>
              <a:rPr lang="ru-RU" dirty="0" err="1" smtClean="0"/>
              <a:t>писати</a:t>
            </a:r>
            <a:r>
              <a:rPr lang="ru-RU" dirty="0" smtClean="0"/>
              <a:t> </a:t>
            </a:r>
            <a:r>
              <a:rPr lang="ru-RU" dirty="0" err="1" smtClean="0"/>
              <a:t>жодного</a:t>
            </a:r>
            <a:r>
              <a:rPr lang="ru-RU" dirty="0" smtClean="0"/>
              <a:t> рядка.  Через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 у </a:t>
            </a:r>
            <a:r>
              <a:rPr lang="ru-RU" dirty="0" err="1" smtClean="0"/>
              <a:t>нього</a:t>
            </a:r>
            <a:r>
              <a:rPr lang="ru-RU" dirty="0" smtClean="0"/>
              <a:t> не </a:t>
            </a:r>
            <a:r>
              <a:rPr lang="ru-RU" dirty="0" err="1" smtClean="0"/>
              <a:t>виявилося</a:t>
            </a:r>
            <a:r>
              <a:rPr lang="ru-RU" dirty="0" smtClean="0"/>
              <a:t> </a:t>
            </a:r>
            <a:r>
              <a:rPr lang="ru-RU" dirty="0" err="1" smtClean="0"/>
              <a:t>ні</a:t>
            </a:r>
            <a:r>
              <a:rPr lang="ru-RU" dirty="0" smtClean="0"/>
              <a:t> цента, і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вирішив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написати</a:t>
            </a:r>
            <a:r>
              <a:rPr lang="ru-RU" dirty="0" smtClean="0"/>
              <a:t> </a:t>
            </a:r>
            <a:r>
              <a:rPr lang="ru-RU" dirty="0" err="1" smtClean="0"/>
              <a:t>розповідь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розрахуватися</a:t>
            </a:r>
            <a:r>
              <a:rPr lang="ru-RU" dirty="0" smtClean="0"/>
              <a:t> з кредиторами. ? Так </a:t>
            </a:r>
            <a:r>
              <a:rPr lang="ru-RU" dirty="0" err="1" smtClean="0"/>
              <a:t>з'явився</a:t>
            </a:r>
            <a:r>
              <a:rPr lang="ru-RU" dirty="0" smtClean="0"/>
              <a:t> "</a:t>
            </a:r>
            <a:r>
              <a:rPr lang="ru-RU" dirty="0" err="1" smtClean="0"/>
              <a:t>Старий</a:t>
            </a:r>
            <a:r>
              <a:rPr lang="ru-RU" dirty="0" smtClean="0"/>
              <a:t> і море". ? - </a:t>
            </a:r>
            <a:r>
              <a:rPr lang="ru-RU" dirty="0" err="1" smtClean="0"/>
              <a:t>Відтоді</a:t>
            </a:r>
            <a:r>
              <a:rPr lang="ru-RU" dirty="0" smtClean="0"/>
              <a:t> я запитую себе: </a:t>
            </a:r>
            <a:r>
              <a:rPr lang="ru-RU" dirty="0" err="1" smtClean="0"/>
              <a:t>чи</a:t>
            </a:r>
            <a:r>
              <a:rPr lang="ru-RU" dirty="0" smtClean="0"/>
              <a:t> не є </a:t>
            </a:r>
            <a:r>
              <a:rPr lang="ru-RU" dirty="0" err="1" smtClean="0"/>
              <a:t>безгрошів'я</a:t>
            </a:r>
            <a:r>
              <a:rPr lang="ru-RU" dirty="0" smtClean="0"/>
              <a:t> для </a:t>
            </a:r>
            <a:r>
              <a:rPr lang="ru-RU" dirty="0" err="1" smtClean="0"/>
              <a:t>письменника</a:t>
            </a:r>
            <a:r>
              <a:rPr lang="ru-RU" dirty="0" smtClean="0"/>
              <a:t> </a:t>
            </a:r>
            <a:r>
              <a:rPr lang="ru-RU" dirty="0" err="1" smtClean="0"/>
              <a:t>кращим</a:t>
            </a:r>
            <a:r>
              <a:rPr lang="ru-RU" dirty="0" smtClean="0"/>
              <a:t> </a:t>
            </a:r>
            <a:r>
              <a:rPr lang="ru-RU" dirty="0" err="1" smtClean="0"/>
              <a:t>джерелом</a:t>
            </a:r>
            <a:r>
              <a:rPr lang="ru-RU" dirty="0" smtClean="0"/>
              <a:t> </a:t>
            </a:r>
            <a:r>
              <a:rPr lang="ru-RU" dirty="0" err="1" smtClean="0"/>
              <a:t>натхнення</a:t>
            </a:r>
            <a:r>
              <a:rPr lang="ru-RU" dirty="0" smtClean="0"/>
              <a:t>?!</a:t>
            </a:r>
            <a:endParaRPr lang="ru-RU" dirty="0"/>
          </a:p>
        </p:txBody>
      </p:sp>
      <p:pic>
        <p:nvPicPr>
          <p:cNvPr id="4" name="Picture 5" descr="hemingway-ab11300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8446" y="1628800"/>
            <a:ext cx="4787900" cy="2932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2420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9094"/>
            <a:ext cx="8640960" cy="36004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err="1" smtClean="0"/>
              <a:t>Навесні</a:t>
            </a:r>
            <a:r>
              <a:rPr lang="ru-RU" dirty="0" smtClean="0"/>
              <a:t> 1936 </a:t>
            </a:r>
            <a:r>
              <a:rPr lang="ru-RU" dirty="0" err="1" smtClean="0"/>
              <a:t>Хемінгуей</a:t>
            </a:r>
            <a:r>
              <a:rPr lang="ru-RU" dirty="0" smtClean="0"/>
              <a:t> </a:t>
            </a:r>
            <a:r>
              <a:rPr lang="ru-RU" dirty="0" err="1" smtClean="0"/>
              <a:t>опублікував</a:t>
            </a:r>
            <a:r>
              <a:rPr lang="ru-RU" dirty="0" smtClean="0"/>
              <a:t> </a:t>
            </a:r>
            <a:r>
              <a:rPr lang="ru-RU" dirty="0" err="1" smtClean="0"/>
              <a:t>нарис</a:t>
            </a:r>
            <a:r>
              <a:rPr lang="ru-RU" dirty="0" smtClean="0"/>
              <a:t>, в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розповідав</a:t>
            </a:r>
            <a:r>
              <a:rPr lang="ru-RU" dirty="0" smtClean="0"/>
              <a:t> про </a:t>
            </a:r>
            <a:r>
              <a:rPr lang="ru-RU" dirty="0" err="1" smtClean="0"/>
              <a:t>епізод</a:t>
            </a:r>
            <a:r>
              <a:rPr lang="ru-RU" dirty="0" smtClean="0"/>
              <a:t> </a:t>
            </a:r>
            <a:r>
              <a:rPr lang="ru-RU" dirty="0" err="1" smtClean="0"/>
              <a:t>рибного</a:t>
            </a:r>
            <a:r>
              <a:rPr lang="ru-RU" dirty="0" smtClean="0"/>
              <a:t> лову в </a:t>
            </a:r>
            <a:r>
              <a:rPr lang="ru-RU" dirty="0" err="1" smtClean="0"/>
              <a:t>Гольфстріму</a:t>
            </a:r>
            <a:r>
              <a:rPr lang="ru-RU" dirty="0" smtClean="0"/>
              <a:t>. </a:t>
            </a:r>
            <a:r>
              <a:rPr lang="ru-RU" dirty="0" err="1" smtClean="0"/>
              <a:t>Старий</a:t>
            </a:r>
            <a:r>
              <a:rPr lang="ru-RU" dirty="0" smtClean="0"/>
              <a:t> </a:t>
            </a:r>
            <a:r>
              <a:rPr lang="ru-RU" dirty="0" err="1" smtClean="0"/>
              <a:t>рибалка</a:t>
            </a:r>
            <a:r>
              <a:rPr lang="ru-RU" dirty="0" smtClean="0"/>
              <a:t> </a:t>
            </a:r>
            <a:r>
              <a:rPr lang="ru-RU" dirty="0" err="1" smtClean="0"/>
              <a:t>піймав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err="1" smtClean="0"/>
              <a:t>велику</a:t>
            </a:r>
            <a:r>
              <a:rPr lang="ru-RU" dirty="0" smtClean="0"/>
              <a:t> </a:t>
            </a:r>
            <a:r>
              <a:rPr lang="ru-RU" dirty="0" err="1" smtClean="0"/>
              <a:t>рибу</a:t>
            </a:r>
            <a:r>
              <a:rPr lang="ru-RU" dirty="0" smtClean="0"/>
              <a:t>, яка </a:t>
            </a:r>
            <a:r>
              <a:rPr lang="ru-RU" dirty="0" err="1" smtClean="0"/>
              <a:t>довго</a:t>
            </a:r>
            <a:r>
              <a:rPr lang="ru-RU" dirty="0" smtClean="0"/>
              <a:t> </a:t>
            </a:r>
            <a:r>
              <a:rPr lang="ru-RU" dirty="0" err="1" smtClean="0"/>
              <a:t>тягнула</a:t>
            </a:r>
            <a:r>
              <a:rPr lang="ru-RU" dirty="0" smtClean="0"/>
              <a:t> </a:t>
            </a:r>
            <a:r>
              <a:rPr lang="ru-RU" dirty="0" err="1" smtClean="0"/>
              <a:t>човен</a:t>
            </a:r>
            <a:r>
              <a:rPr lang="ru-RU" dirty="0" smtClean="0"/>
              <a:t>. Коли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знайшли</a:t>
            </a:r>
            <a:r>
              <a:rPr lang="ru-RU" dirty="0" smtClean="0"/>
              <a:t>, </a:t>
            </a:r>
            <a:r>
              <a:rPr lang="ru-RU" dirty="0" err="1" smtClean="0"/>
              <a:t>риба</a:t>
            </a:r>
            <a:r>
              <a:rPr lang="ru-RU" dirty="0" smtClean="0"/>
              <a:t> </a:t>
            </a:r>
            <a:r>
              <a:rPr lang="ru-RU" dirty="0" err="1" smtClean="0"/>
              <a:t>була</a:t>
            </a:r>
            <a:r>
              <a:rPr lang="ru-RU" dirty="0" smtClean="0"/>
              <a:t> </a:t>
            </a:r>
            <a:r>
              <a:rPr lang="ru-RU" dirty="0" err="1" smtClean="0"/>
              <a:t>обгризена</a:t>
            </a:r>
            <a:r>
              <a:rPr lang="ru-RU" dirty="0" smtClean="0"/>
              <a:t> акулами, а </a:t>
            </a:r>
            <a:r>
              <a:rPr lang="ru-RU" dirty="0" err="1" smtClean="0"/>
              <a:t>рибалка</a:t>
            </a:r>
            <a:r>
              <a:rPr lang="ru-RU" dirty="0" smtClean="0"/>
              <a:t> в </a:t>
            </a:r>
            <a:r>
              <a:rPr lang="ru-RU" dirty="0" err="1" smtClean="0"/>
              <a:t>розпачі</a:t>
            </a:r>
            <a:r>
              <a:rPr lang="ru-RU" dirty="0" smtClean="0"/>
              <a:t> </a:t>
            </a:r>
            <a:r>
              <a:rPr lang="ru-RU" dirty="0" err="1" smtClean="0"/>
              <a:t>ридав</a:t>
            </a:r>
            <a:r>
              <a:rPr lang="ru-RU" dirty="0" smtClean="0"/>
              <a:t>. </a:t>
            </a:r>
            <a:r>
              <a:rPr lang="ru-RU" dirty="0" err="1" smtClean="0"/>
              <a:t>Цей</a:t>
            </a:r>
            <a:r>
              <a:rPr lang="ru-RU" dirty="0" smtClean="0"/>
              <a:t> </a:t>
            </a:r>
            <a:r>
              <a:rPr lang="ru-RU" dirty="0" err="1" smtClean="0"/>
              <a:t>справжній</a:t>
            </a:r>
            <a:r>
              <a:rPr lang="ru-RU" dirty="0" smtClean="0"/>
              <a:t> </a:t>
            </a:r>
            <a:r>
              <a:rPr lang="ru-RU" dirty="0" err="1" smtClean="0"/>
              <a:t>випадок</a:t>
            </a:r>
            <a:r>
              <a:rPr lang="ru-RU" dirty="0" smtClean="0"/>
              <a:t> став основою для </a:t>
            </a:r>
            <a:r>
              <a:rPr lang="ru-RU" dirty="0" err="1" smtClean="0"/>
              <a:t>філософської</a:t>
            </a:r>
            <a:r>
              <a:rPr lang="ru-RU" dirty="0" smtClean="0"/>
              <a:t> </a:t>
            </a:r>
            <a:r>
              <a:rPr lang="ru-RU" dirty="0" err="1" smtClean="0"/>
              <a:t>повісті</a:t>
            </a:r>
            <a:r>
              <a:rPr lang="ru-RU" dirty="0" smtClean="0"/>
              <a:t> «</a:t>
            </a:r>
            <a:r>
              <a:rPr lang="ru-RU" dirty="0" err="1" smtClean="0"/>
              <a:t>Старий</a:t>
            </a:r>
            <a:r>
              <a:rPr lang="ru-RU" dirty="0" smtClean="0"/>
              <a:t> і море», в </a:t>
            </a:r>
            <a:r>
              <a:rPr lang="ru-RU" dirty="0" err="1" smtClean="0"/>
              <a:t>якій</a:t>
            </a:r>
            <a:r>
              <a:rPr lang="ru-RU" dirty="0" smtClean="0"/>
              <a:t> автор </a:t>
            </a:r>
            <a:r>
              <a:rPr lang="ru-RU" dirty="0" err="1" smtClean="0"/>
              <a:t>розглядає</a:t>
            </a:r>
            <a:r>
              <a:rPr lang="ru-RU" dirty="0" smtClean="0"/>
              <a:t> </a:t>
            </a:r>
            <a:r>
              <a:rPr lang="ru-RU" dirty="0" err="1" smtClean="0"/>
              <a:t>важливі</a:t>
            </a:r>
            <a:r>
              <a:rPr lang="ru-RU" dirty="0" smtClean="0"/>
              <a:t> </a:t>
            </a:r>
            <a:r>
              <a:rPr lang="ru-RU" dirty="0" err="1" smtClean="0"/>
              <a:t>соціальні</a:t>
            </a:r>
            <a:r>
              <a:rPr lang="ru-RU" dirty="0" smtClean="0"/>
              <a:t> та </a:t>
            </a:r>
            <a:r>
              <a:rPr lang="ru-RU" dirty="0" err="1" smtClean="0"/>
              <a:t>моральні</a:t>
            </a:r>
            <a:r>
              <a:rPr lang="ru-RU" dirty="0" smtClean="0"/>
              <a:t> теми. Одна з них - </a:t>
            </a:r>
            <a:r>
              <a:rPr lang="ru-RU" dirty="0" err="1" smtClean="0"/>
              <a:t>взаємини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і </a:t>
            </a:r>
            <a:r>
              <a:rPr lang="ru-RU" dirty="0" err="1" smtClean="0"/>
              <a:t>природи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  <p:pic>
        <p:nvPicPr>
          <p:cNvPr id="4" name="Picture 5" descr="gulf-ma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0233" y="3717032"/>
            <a:ext cx="5148262" cy="298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9892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8864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dirty="0" err="1" smtClean="0"/>
              <a:t>Старий</a:t>
            </a:r>
            <a:r>
              <a:rPr lang="ru-RU" dirty="0" smtClean="0"/>
              <a:t> Сантьяго - </a:t>
            </a:r>
            <a:r>
              <a:rPr lang="ru-RU" dirty="0" err="1" smtClean="0"/>
              <a:t>бувалий</a:t>
            </a:r>
            <a:r>
              <a:rPr lang="ru-RU" dirty="0" smtClean="0"/>
              <a:t> </a:t>
            </a:r>
            <a:r>
              <a:rPr lang="ru-RU" dirty="0" err="1" smtClean="0"/>
              <a:t>рибалка</a:t>
            </a:r>
            <a:r>
              <a:rPr lang="ru-RU" dirty="0" smtClean="0"/>
              <a:t> , </a:t>
            </a:r>
            <a:r>
              <a:rPr lang="ru-RU" dirty="0" err="1" smtClean="0"/>
              <a:t>який</a:t>
            </a:r>
            <a:r>
              <a:rPr lang="ru-RU" dirty="0" smtClean="0"/>
              <a:t> все </a:t>
            </a:r>
            <a:r>
              <a:rPr lang="ru-RU" dirty="0" err="1" smtClean="0"/>
              <a:t>життя</a:t>
            </a:r>
            <a:r>
              <a:rPr lang="ru-RU" dirty="0" smtClean="0"/>
              <a:t> трудиться , </a:t>
            </a:r>
            <a:r>
              <a:rPr lang="ru-RU" dirty="0" err="1" smtClean="0"/>
              <a:t>борючись</a:t>
            </a:r>
            <a:r>
              <a:rPr lang="ru-RU" dirty="0" smtClean="0"/>
              <a:t> з </a:t>
            </a:r>
            <a:r>
              <a:rPr lang="ru-RU" dirty="0" err="1" smtClean="0"/>
              <a:t>стражданнями</a:t>
            </a:r>
            <a:r>
              <a:rPr lang="ru-RU" dirty="0" smtClean="0"/>
              <a:t> і </a:t>
            </a:r>
            <a:r>
              <a:rPr lang="ru-RU" dirty="0" err="1" smtClean="0"/>
              <a:t>небезпеками</a:t>
            </a:r>
            <a:r>
              <a:rPr lang="ru-RU" dirty="0" smtClean="0"/>
              <a:t>. </a:t>
            </a:r>
            <a:r>
              <a:rPr lang="ru-RU" dirty="0" err="1" smtClean="0"/>
              <a:t>Шрами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руках «</a:t>
            </a:r>
            <a:r>
              <a:rPr lang="ru-RU" dirty="0" err="1" smtClean="0"/>
              <a:t>старі</a:t>
            </a:r>
            <a:r>
              <a:rPr lang="ru-RU" dirty="0" smtClean="0"/>
              <a:t>, як </a:t>
            </a:r>
            <a:r>
              <a:rPr lang="ru-RU" dirty="0" err="1" smtClean="0"/>
              <a:t>тріщини</a:t>
            </a:r>
            <a:r>
              <a:rPr lang="ru-RU" dirty="0" smtClean="0"/>
              <a:t> в давно </a:t>
            </a:r>
            <a:r>
              <a:rPr lang="ru-RU" dirty="0" err="1" smtClean="0"/>
              <a:t>вже</a:t>
            </a:r>
            <a:r>
              <a:rPr lang="ru-RU" dirty="0" smtClean="0"/>
              <a:t> </a:t>
            </a:r>
            <a:r>
              <a:rPr lang="ru-RU" dirty="0" err="1" smtClean="0"/>
              <a:t>безводній</a:t>
            </a:r>
            <a:r>
              <a:rPr lang="ru-RU" dirty="0" smtClean="0"/>
              <a:t> </a:t>
            </a:r>
            <a:r>
              <a:rPr lang="ru-RU" dirty="0" err="1" smtClean="0"/>
              <a:t>пустелі</a:t>
            </a:r>
            <a:r>
              <a:rPr lang="ru-RU" dirty="0" smtClean="0"/>
              <a:t>». Усе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пов'язане</a:t>
            </a:r>
            <a:r>
              <a:rPr lang="ru-RU" dirty="0" smtClean="0"/>
              <a:t> з морем. Море </a:t>
            </a:r>
            <a:r>
              <a:rPr lang="ru-RU" dirty="0" err="1" smtClean="0"/>
              <a:t>годує</a:t>
            </a:r>
            <a:r>
              <a:rPr lang="ru-RU" dirty="0" smtClean="0"/>
              <a:t> </a:t>
            </a:r>
            <a:r>
              <a:rPr lang="ru-RU" dirty="0" err="1" smtClean="0"/>
              <a:t>рибалок</a:t>
            </a:r>
            <a:r>
              <a:rPr lang="ru-RU" dirty="0" smtClean="0"/>
              <a:t> . Але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нічого</a:t>
            </a:r>
            <a:r>
              <a:rPr lang="ru-RU" dirty="0" smtClean="0"/>
              <a:t> не </a:t>
            </a:r>
            <a:r>
              <a:rPr lang="ru-RU" dirty="0" err="1" smtClean="0"/>
              <a:t>хоче</a:t>
            </a:r>
            <a:r>
              <a:rPr lang="ru-RU" dirty="0" smtClean="0"/>
              <a:t> </a:t>
            </a:r>
            <a:r>
              <a:rPr lang="ru-RU" dirty="0" err="1" smtClean="0"/>
              <a:t>віддавати</a:t>
            </a:r>
            <a:r>
              <a:rPr lang="ru-RU" dirty="0" smtClean="0"/>
              <a:t> </a:t>
            </a:r>
            <a:r>
              <a:rPr lang="ru-RU" dirty="0" err="1" smtClean="0"/>
              <a:t>добровільно</a:t>
            </a:r>
            <a:r>
              <a:rPr lang="ru-RU" dirty="0" smtClean="0"/>
              <a:t>. Люди </a:t>
            </a:r>
            <a:r>
              <a:rPr lang="ru-RU" dirty="0" err="1" smtClean="0"/>
              <a:t>ведуть</a:t>
            </a:r>
            <a:r>
              <a:rPr lang="ru-RU" dirty="0" smtClean="0"/>
              <a:t> </a:t>
            </a:r>
            <a:r>
              <a:rPr lang="ru-RU" dirty="0" err="1" smtClean="0"/>
              <a:t>вічну</a:t>
            </a:r>
            <a:r>
              <a:rPr lang="ru-RU" dirty="0" smtClean="0"/>
              <a:t> </a:t>
            </a:r>
            <a:r>
              <a:rPr lang="ru-RU" dirty="0" err="1" smtClean="0"/>
              <a:t>боротьбу</a:t>
            </a:r>
            <a:r>
              <a:rPr lang="ru-RU" dirty="0" smtClean="0"/>
              <a:t> </a:t>
            </a:r>
            <a:r>
              <a:rPr lang="ru-RU" dirty="0" err="1" smtClean="0"/>
              <a:t>зі</a:t>
            </a:r>
            <a:r>
              <a:rPr lang="ru-RU" dirty="0" smtClean="0"/>
              <a:t> </a:t>
            </a:r>
            <a:r>
              <a:rPr lang="ru-RU" dirty="0" err="1" smtClean="0"/>
              <a:t>стихією</a:t>
            </a:r>
            <a:r>
              <a:rPr lang="ru-RU" dirty="0" smtClean="0"/>
              <a:t> , </a:t>
            </a:r>
            <a:r>
              <a:rPr lang="ru-RU" dirty="0" err="1" smtClean="0"/>
              <a:t>саме</a:t>
            </a:r>
            <a:r>
              <a:rPr lang="ru-RU" dirty="0" smtClean="0"/>
              <a:t> </a:t>
            </a:r>
            <a:r>
              <a:rPr lang="ru-RU" dirty="0" err="1" smtClean="0"/>
              <a:t>ця</a:t>
            </a:r>
            <a:r>
              <a:rPr lang="ru-RU" dirty="0" smtClean="0"/>
              <a:t> </a:t>
            </a:r>
            <a:r>
              <a:rPr lang="ru-RU" dirty="0" err="1" smtClean="0"/>
              <a:t>боротьба</a:t>
            </a:r>
            <a:r>
              <a:rPr lang="ru-RU" dirty="0" smtClean="0"/>
              <a:t> </a:t>
            </a:r>
            <a:r>
              <a:rPr lang="ru-RU" dirty="0" err="1" smtClean="0"/>
              <a:t>зробила</a:t>
            </a:r>
            <a:r>
              <a:rPr lang="ru-RU" dirty="0" smtClean="0"/>
              <a:t> Сантьяго сильною і </a:t>
            </a:r>
            <a:r>
              <a:rPr lang="ru-RU" dirty="0" err="1" smtClean="0"/>
              <a:t>вольовою</a:t>
            </a:r>
            <a:r>
              <a:rPr lang="ru-RU" dirty="0" smtClean="0"/>
              <a:t> </a:t>
            </a:r>
            <a:r>
              <a:rPr lang="ru-RU" dirty="0" err="1" smtClean="0"/>
              <a:t>людиною</a:t>
            </a:r>
            <a:r>
              <a:rPr lang="ru-RU" dirty="0" smtClean="0"/>
              <a:t>. </a:t>
            </a:r>
            <a:r>
              <a:rPr lang="ru-RU" dirty="0" err="1" smtClean="0"/>
              <a:t>Тільки</a:t>
            </a:r>
            <a:r>
              <a:rPr lang="ru-RU" dirty="0" smtClean="0"/>
              <a:t> таким людям </a:t>
            </a:r>
            <a:r>
              <a:rPr lang="ru-RU" dirty="0" err="1" smtClean="0"/>
              <a:t>поступається</a:t>
            </a:r>
            <a:r>
              <a:rPr lang="ru-RU" dirty="0" smtClean="0"/>
              <a:t> природа </a:t>
            </a:r>
            <a:r>
              <a:rPr lang="ru-RU" dirty="0" err="1" smtClean="0"/>
              <a:t>частину</a:t>
            </a:r>
            <a:r>
              <a:rPr lang="ru-RU" dirty="0" smtClean="0"/>
              <a:t> </a:t>
            </a:r>
            <a:r>
              <a:rPr lang="ru-RU" dirty="0" err="1" smtClean="0"/>
              <a:t>своїх</a:t>
            </a:r>
            <a:r>
              <a:rPr lang="ru-RU" dirty="0" smtClean="0"/>
              <a:t> </a:t>
            </a:r>
            <a:r>
              <a:rPr lang="ru-RU" dirty="0" err="1" smtClean="0"/>
              <a:t>багатств</a:t>
            </a:r>
            <a:r>
              <a:rPr lang="ru-RU" dirty="0" smtClean="0"/>
              <a:t> ,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людина</a:t>
            </a:r>
            <a:r>
              <a:rPr lang="ru-RU" dirty="0" smtClean="0"/>
              <a:t> </a:t>
            </a:r>
            <a:r>
              <a:rPr lang="ru-RU" dirty="0" err="1" smtClean="0"/>
              <a:t>навчиться</a:t>
            </a:r>
            <a:r>
              <a:rPr lang="ru-RU" dirty="0" smtClean="0"/>
              <a:t> </a:t>
            </a:r>
            <a:r>
              <a:rPr lang="ru-RU" dirty="0" err="1" smtClean="0"/>
              <a:t>розуміти</a:t>
            </a:r>
            <a:r>
              <a:rPr lang="ru-RU" dirty="0" smtClean="0"/>
              <a:t> </a:t>
            </a:r>
            <a:r>
              <a:rPr lang="ru-RU" dirty="0" err="1" smtClean="0"/>
              <a:t>мову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 , </a:t>
            </a:r>
            <a:r>
              <a:rPr lang="ru-RU" dirty="0" err="1" smtClean="0"/>
              <a:t>відчувати</a:t>
            </a:r>
            <a:r>
              <a:rPr lang="ru-RU" dirty="0" smtClean="0"/>
              <a:t>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глибоку</a:t>
            </a:r>
            <a:r>
              <a:rPr lang="ru-RU" dirty="0" smtClean="0"/>
              <a:t> і складне </a:t>
            </a:r>
            <a:r>
              <a:rPr lang="ru-RU" dirty="0" err="1" smtClean="0"/>
              <a:t>життя</a:t>
            </a:r>
            <a:r>
              <a:rPr lang="ru-RU" dirty="0" smtClean="0"/>
              <a:t> . </a:t>
            </a:r>
            <a:r>
              <a:rPr lang="ru-RU" dirty="0" err="1" smtClean="0"/>
              <a:t>Проводячи</a:t>
            </a:r>
            <a:r>
              <a:rPr lang="ru-RU" dirty="0" smtClean="0"/>
              <a:t> </a:t>
            </a:r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днів</a:t>
            </a:r>
            <a:r>
              <a:rPr lang="ru-RU" dirty="0" smtClean="0"/>
              <a:t> в </a:t>
            </a:r>
            <a:r>
              <a:rPr lang="ru-RU" dirty="0" err="1" smtClean="0"/>
              <a:t>океані</a:t>
            </a:r>
            <a:r>
              <a:rPr lang="ru-RU" dirty="0" smtClean="0"/>
              <a:t> , </a:t>
            </a:r>
            <a:r>
              <a:rPr lang="ru-RU" dirty="0" err="1" smtClean="0"/>
              <a:t>старий</a:t>
            </a:r>
            <a:r>
              <a:rPr lang="ru-RU" dirty="0" smtClean="0"/>
              <a:t> Сантьяго </a:t>
            </a:r>
            <a:r>
              <a:rPr lang="ru-RU" dirty="0" err="1" smtClean="0"/>
              <a:t>відчуває</a:t>
            </a:r>
            <a:r>
              <a:rPr lang="ru-RU" dirty="0" smtClean="0"/>
              <a:t> себе </a:t>
            </a:r>
            <a:r>
              <a:rPr lang="ru-RU" dirty="0" err="1" smtClean="0"/>
              <a:t>частиною</a:t>
            </a:r>
            <a:r>
              <a:rPr lang="ru-RU" dirty="0" smtClean="0"/>
              <a:t> </a:t>
            </a:r>
            <a:r>
              <a:rPr lang="ru-RU" dirty="0" err="1" smtClean="0"/>
              <a:t>природи</a:t>
            </a:r>
            <a:r>
              <a:rPr lang="ru-RU" dirty="0" smtClean="0"/>
              <a:t>. Герой </a:t>
            </a:r>
            <a:r>
              <a:rPr lang="ru-RU" dirty="0" err="1" smtClean="0"/>
              <a:t>Хемінгуея</a:t>
            </a:r>
            <a:r>
              <a:rPr lang="ru-RU" dirty="0" smtClean="0"/>
              <a:t> </a:t>
            </a:r>
            <a:r>
              <a:rPr lang="ru-RU" dirty="0" err="1" smtClean="0"/>
              <a:t>пов'язаний</a:t>
            </a:r>
            <a:r>
              <a:rPr lang="ru-RU" dirty="0" smtClean="0"/>
              <a:t> з морем </a:t>
            </a:r>
            <a:r>
              <a:rPr lang="ru-RU" dirty="0" err="1" smtClean="0"/>
              <a:t>якимись</a:t>
            </a:r>
            <a:r>
              <a:rPr lang="ru-RU" dirty="0" smtClean="0"/>
              <a:t> </a:t>
            </a:r>
            <a:r>
              <a:rPr lang="ru-RU" dirty="0" err="1" smtClean="0"/>
              <a:t>внутрішніми</a:t>
            </a:r>
            <a:r>
              <a:rPr lang="ru-RU" dirty="0" smtClean="0"/>
              <a:t> узами. </a:t>
            </a:r>
            <a:r>
              <a:rPr lang="ru-RU" dirty="0" err="1" smtClean="0"/>
              <a:t>Навіть</a:t>
            </a:r>
            <a:r>
              <a:rPr lang="ru-RU" dirty="0" smtClean="0"/>
              <a:t> у </a:t>
            </a:r>
            <a:r>
              <a:rPr lang="ru-RU" dirty="0" err="1" smtClean="0"/>
              <a:t>старості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схожі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кольором</a:t>
            </a:r>
            <a:r>
              <a:rPr lang="ru-RU" dirty="0" smtClean="0"/>
              <a:t> на море. «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веселі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, яка не </a:t>
            </a:r>
            <a:r>
              <a:rPr lang="ru-RU" dirty="0" err="1" smtClean="0"/>
              <a:t>здається</a:t>
            </a:r>
            <a:r>
              <a:rPr lang="ru-RU" dirty="0" smtClean="0"/>
              <a:t>» , - </a:t>
            </a:r>
            <a:r>
              <a:rPr lang="ru-RU" dirty="0" err="1" smtClean="0"/>
              <a:t>пише</a:t>
            </a:r>
            <a:r>
              <a:rPr lang="ru-RU" dirty="0" smtClean="0"/>
              <a:t> </a:t>
            </a:r>
            <a:r>
              <a:rPr lang="ru-RU" dirty="0" err="1" smtClean="0"/>
              <a:t>Хемінгуей</a:t>
            </a:r>
            <a:r>
              <a:rPr lang="ru-RU" dirty="0" smtClean="0"/>
              <a:t> . </a:t>
            </a:r>
            <a:r>
              <a:rPr lang="ru-RU" dirty="0" err="1" smtClean="0"/>
              <a:t>Триденний</a:t>
            </a:r>
            <a:r>
              <a:rPr lang="ru-RU" dirty="0" smtClean="0"/>
              <a:t> </a:t>
            </a:r>
            <a:r>
              <a:rPr lang="ru-RU" dirty="0" err="1" smtClean="0"/>
              <a:t>поєдинок</a:t>
            </a:r>
            <a:r>
              <a:rPr lang="ru-RU" dirty="0" smtClean="0"/>
              <a:t> з </a:t>
            </a:r>
            <a:r>
              <a:rPr lang="ru-RU" dirty="0" err="1" smtClean="0"/>
              <a:t>спійманої</a:t>
            </a:r>
            <a:r>
              <a:rPr lang="ru-RU" dirty="0" smtClean="0"/>
              <a:t> </a:t>
            </a:r>
            <a:r>
              <a:rPr lang="ru-RU" dirty="0" err="1" smtClean="0"/>
              <a:t>рибою</a:t>
            </a:r>
            <a:r>
              <a:rPr lang="ru-RU" dirty="0" smtClean="0"/>
              <a:t> Сантьяго « </a:t>
            </a:r>
            <a:r>
              <a:rPr lang="ru-RU" dirty="0" err="1" smtClean="0"/>
              <a:t>виграв</a:t>
            </a:r>
            <a:r>
              <a:rPr lang="ru-RU" dirty="0" smtClean="0"/>
              <a:t> ». « Людина не для того створена 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терпіти</a:t>
            </a:r>
            <a:r>
              <a:rPr lang="ru-RU" dirty="0" smtClean="0"/>
              <a:t> </a:t>
            </a:r>
            <a:r>
              <a:rPr lang="ru-RU" dirty="0" err="1" smtClean="0"/>
              <a:t>поразки</a:t>
            </a:r>
            <a:r>
              <a:rPr lang="ru-RU" dirty="0" smtClean="0"/>
              <a:t>. Людину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знищити</a:t>
            </a:r>
            <a:r>
              <a:rPr lang="ru-RU" dirty="0" smtClean="0"/>
              <a:t> , але </a:t>
            </a:r>
            <a:r>
              <a:rPr lang="ru-RU" dirty="0" err="1" smtClean="0"/>
              <a:t>її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перемогти</a:t>
            </a:r>
            <a:r>
              <a:rPr lang="ru-RU" dirty="0" smtClean="0"/>
              <a:t> » , - говорить </a:t>
            </a:r>
            <a:r>
              <a:rPr lang="ru-RU" dirty="0" err="1" smtClean="0"/>
              <a:t>старий</a:t>
            </a:r>
            <a:r>
              <a:rPr lang="ru-RU" dirty="0" smtClean="0"/>
              <a:t> </a:t>
            </a:r>
            <a:r>
              <a:rPr lang="ru-RU" dirty="0" err="1" smtClean="0"/>
              <a:t>рибалка</a:t>
            </a:r>
            <a:r>
              <a:rPr lang="ru-RU" dirty="0" smtClean="0"/>
              <a:t> .</a:t>
            </a:r>
            <a:endParaRPr lang="ru-RU" dirty="0"/>
          </a:p>
        </p:txBody>
      </p:sp>
      <p:pic>
        <p:nvPicPr>
          <p:cNvPr id="4" name="Picture 5" descr="Картинка 7 из 13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4553550"/>
            <a:ext cx="3212558" cy="2125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3436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Та </a:t>
            </a:r>
            <a:r>
              <a:rPr lang="ru-RU" dirty="0" err="1" smtClean="0"/>
              <a:t>наплювати</a:t>
            </a:r>
            <a:r>
              <a:rPr lang="ru-RU" dirty="0" smtClean="0"/>
              <a:t> </a:t>
            </a:r>
            <a:r>
              <a:rPr lang="ru-RU" dirty="0" err="1" smtClean="0"/>
              <a:t>мені</a:t>
            </a:r>
            <a:r>
              <a:rPr lang="ru-RU" dirty="0" smtClean="0"/>
              <a:t> на </a:t>
            </a:r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 smtClean="0"/>
              <a:t>везіння</a:t>
            </a:r>
            <a:r>
              <a:rPr lang="ru-RU" dirty="0" smtClean="0"/>
              <a:t>! .. Я </a:t>
            </a:r>
            <a:r>
              <a:rPr lang="ru-RU" dirty="0" err="1" smtClean="0"/>
              <a:t>тобі</a:t>
            </a:r>
            <a:r>
              <a:rPr lang="ru-RU" dirty="0" smtClean="0"/>
              <a:t> принесу удачу.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 smtClean="0"/>
              <a:t>Людина,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бореться</a:t>
            </a:r>
            <a:r>
              <a:rPr lang="ru-RU" dirty="0" smtClean="0"/>
              <a:t> з долею, не </a:t>
            </a:r>
            <a:r>
              <a:rPr lang="ru-RU" dirty="0" err="1" smtClean="0"/>
              <a:t>звертає</a:t>
            </a:r>
            <a:r>
              <a:rPr lang="ru-RU" dirty="0" smtClean="0"/>
              <a:t> </a:t>
            </a:r>
            <a:r>
              <a:rPr lang="ru-RU" dirty="0" err="1" smtClean="0"/>
              <a:t>уваги</a:t>
            </a:r>
            <a:r>
              <a:rPr lang="ru-RU" dirty="0" smtClean="0"/>
              <a:t> на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невдачі</a:t>
            </a:r>
            <a:r>
              <a:rPr lang="ru-RU" dirty="0" smtClean="0"/>
              <a:t>. </a:t>
            </a:r>
            <a:r>
              <a:rPr lang="ru-RU" dirty="0" err="1" smtClean="0"/>
              <a:t>Старий</a:t>
            </a:r>
            <a:r>
              <a:rPr lang="ru-RU" dirty="0" smtClean="0"/>
              <a:t> </a:t>
            </a:r>
            <a:r>
              <a:rPr lang="ru-RU" dirty="0" err="1" smtClean="0"/>
              <a:t>розуміє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головне - </a:t>
            </a:r>
            <a:r>
              <a:rPr lang="ru-RU" dirty="0" err="1" smtClean="0"/>
              <a:t>це</a:t>
            </a:r>
            <a:r>
              <a:rPr lang="ru-RU" dirty="0" smtClean="0"/>
              <a:t> не </a:t>
            </a:r>
            <a:r>
              <a:rPr lang="ru-RU" dirty="0" err="1" smtClean="0"/>
              <a:t>невдача</a:t>
            </a:r>
            <a:r>
              <a:rPr lang="ru-RU" dirty="0" smtClean="0"/>
              <a:t>, а </a:t>
            </a:r>
            <a:r>
              <a:rPr lang="ru-RU" dirty="0" err="1" smtClean="0"/>
              <a:t>фатальний</a:t>
            </a:r>
            <a:r>
              <a:rPr lang="ru-RU" dirty="0" smtClean="0"/>
              <a:t> </a:t>
            </a:r>
            <a:r>
              <a:rPr lang="ru-RU" dirty="0" err="1" smtClean="0"/>
              <a:t>вибір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відточує</a:t>
            </a:r>
            <a:r>
              <a:rPr lang="ru-RU" dirty="0" smtClean="0"/>
              <a:t> силу </a:t>
            </a:r>
            <a:r>
              <a:rPr lang="ru-RU" dirty="0" err="1" smtClean="0"/>
              <a:t>волі</a:t>
            </a:r>
            <a:r>
              <a:rPr lang="ru-RU" dirty="0" smtClean="0"/>
              <a:t> і характер. </a:t>
            </a:r>
            <a:r>
              <a:rPr lang="ru-RU" dirty="0" err="1" smtClean="0"/>
              <a:t>Він</a:t>
            </a:r>
            <a:r>
              <a:rPr lang="ru-RU" dirty="0" smtClean="0"/>
              <a:t> сам не </a:t>
            </a:r>
            <a:r>
              <a:rPr lang="ru-RU" dirty="0" err="1" smtClean="0"/>
              <a:t>відступає</a:t>
            </a:r>
            <a:r>
              <a:rPr lang="ru-RU" dirty="0" smtClean="0"/>
              <a:t>, і </a:t>
            </a:r>
            <a:r>
              <a:rPr lang="ru-RU" dirty="0" err="1" smtClean="0"/>
              <a:t>вчить</a:t>
            </a:r>
            <a:r>
              <a:rPr lang="ru-RU" dirty="0" smtClean="0"/>
              <a:t> хлопчика </a:t>
            </a:r>
            <a:r>
              <a:rPr lang="ru-RU" dirty="0" err="1" smtClean="0"/>
              <a:t>також</a:t>
            </a:r>
            <a:r>
              <a:rPr lang="ru-RU" dirty="0" smtClean="0"/>
              <a:t> не </a:t>
            </a:r>
            <a:r>
              <a:rPr lang="ru-RU" dirty="0" err="1" smtClean="0"/>
              <a:t>відступати</a:t>
            </a:r>
            <a:r>
              <a:rPr lang="ru-RU" dirty="0" smtClean="0"/>
              <a:t>. </a:t>
            </a:r>
          </a:p>
          <a:p>
            <a:pPr marL="0" indent="0">
              <a:buNone/>
            </a:pPr>
            <a:r>
              <a:rPr lang="ru-RU" dirty="0" err="1" smtClean="0"/>
              <a:t>Життєва</a:t>
            </a:r>
            <a:r>
              <a:rPr lang="ru-RU" dirty="0" smtClean="0"/>
              <a:t> мета Сантьяго - </a:t>
            </a:r>
            <a:r>
              <a:rPr lang="ru-RU" dirty="0" err="1" smtClean="0"/>
              <a:t>боротьба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принцип - </a:t>
            </a:r>
            <a:r>
              <a:rPr lang="ru-RU" dirty="0" err="1" smtClean="0"/>
              <a:t>дійти</a:t>
            </a:r>
            <a:r>
              <a:rPr lang="ru-RU" dirty="0" smtClean="0"/>
              <a:t> до </a:t>
            </a:r>
            <a:r>
              <a:rPr lang="ru-RU" dirty="0" err="1" smtClean="0"/>
              <a:t>кінця</a:t>
            </a:r>
            <a:r>
              <a:rPr lang="ru-RU" dirty="0" smtClean="0"/>
              <a:t>. </a:t>
            </a:r>
            <a:r>
              <a:rPr lang="ru-RU" dirty="0" err="1" smtClean="0"/>
              <a:t>Повість</a:t>
            </a:r>
            <a:r>
              <a:rPr lang="ru-RU" dirty="0" smtClean="0"/>
              <a:t> пронизана символами і образами, </a:t>
            </a:r>
            <a:r>
              <a:rPr lang="ru-RU" dirty="0" err="1" smtClean="0"/>
              <a:t>які</a:t>
            </a:r>
            <a:r>
              <a:rPr lang="ru-RU" dirty="0" smtClean="0"/>
              <a:t> є </a:t>
            </a:r>
            <a:r>
              <a:rPr lang="ru-RU" dirty="0" err="1" smtClean="0"/>
              <a:t>ключовими</a:t>
            </a:r>
            <a:r>
              <a:rPr lang="ru-RU" dirty="0" smtClean="0"/>
              <a:t>, і </a:t>
            </a:r>
            <a:r>
              <a:rPr lang="ru-RU" dirty="0" err="1" smtClean="0"/>
              <a:t>представляють</a:t>
            </a:r>
            <a:r>
              <a:rPr lang="ru-RU" dirty="0" smtClean="0"/>
              <a:t> лейтмотив </a:t>
            </a:r>
            <a:r>
              <a:rPr lang="ru-RU" dirty="0" err="1" smtClean="0"/>
              <a:t>твору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9494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одна з </a:t>
            </a:r>
            <a:r>
              <a:rPr lang="ru-RU" dirty="0" err="1" smtClean="0"/>
              <a:t>центральних</a:t>
            </a:r>
            <a:r>
              <a:rPr lang="ru-RU" dirty="0" smtClean="0"/>
              <a:t> </a:t>
            </a:r>
            <a:r>
              <a:rPr lang="ru-RU" dirty="0" err="1" smtClean="0"/>
              <a:t>стихій</a:t>
            </a:r>
            <a:r>
              <a:rPr lang="ru-RU" dirty="0" smtClean="0"/>
              <a:t> </a:t>
            </a:r>
            <a:r>
              <a:rPr lang="ru-RU" dirty="0" err="1" smtClean="0"/>
              <a:t>світобудови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першооснова</a:t>
            </a:r>
            <a:r>
              <a:rPr lang="ru-RU" dirty="0" smtClean="0"/>
              <a:t>, </a:t>
            </a:r>
            <a:r>
              <a:rPr lang="ru-RU" dirty="0" err="1" smtClean="0"/>
              <a:t>початковий</a:t>
            </a:r>
            <a:r>
              <a:rPr lang="ru-RU" dirty="0" smtClean="0"/>
              <a:t> стан </a:t>
            </a:r>
            <a:r>
              <a:rPr lang="ru-RU" dirty="0" err="1" smtClean="0"/>
              <a:t>всього</a:t>
            </a:r>
            <a:r>
              <a:rPr lang="ru-RU" dirty="0" smtClean="0"/>
              <a:t> </a:t>
            </a:r>
            <a:r>
              <a:rPr lang="ru-RU" dirty="0" err="1" smtClean="0"/>
              <a:t>сущого</a:t>
            </a:r>
            <a:r>
              <a:rPr lang="ru-RU" dirty="0" smtClean="0"/>
              <a:t>, </a:t>
            </a:r>
            <a:r>
              <a:rPr lang="ru-RU" dirty="0" err="1" smtClean="0"/>
              <a:t>еквівалент</a:t>
            </a:r>
            <a:r>
              <a:rPr lang="ru-RU" dirty="0" smtClean="0"/>
              <a:t> </a:t>
            </a:r>
            <a:r>
              <a:rPr lang="ru-RU" dirty="0" err="1" smtClean="0"/>
              <a:t>первісного</a:t>
            </a:r>
            <a:r>
              <a:rPr lang="ru-RU" dirty="0" smtClean="0"/>
              <a:t> хаосу </a:t>
            </a:r>
          </a:p>
          <a:p>
            <a:r>
              <a:rPr lang="ru-RU" dirty="0" smtClean="0"/>
              <a:t>агент, </a:t>
            </a:r>
            <a:r>
              <a:rPr lang="ru-RU" dirty="0" err="1" smtClean="0"/>
              <a:t>середовище</a:t>
            </a:r>
            <a:r>
              <a:rPr lang="ru-RU" dirty="0" smtClean="0"/>
              <a:t> і принцип </a:t>
            </a:r>
            <a:r>
              <a:rPr lang="ru-RU" dirty="0" err="1" smtClean="0"/>
              <a:t>загального</a:t>
            </a:r>
            <a:r>
              <a:rPr lang="ru-RU" dirty="0" smtClean="0"/>
              <a:t> </a:t>
            </a:r>
            <a:r>
              <a:rPr lang="ru-RU" dirty="0" err="1" smtClean="0"/>
              <a:t>зачаття</a:t>
            </a:r>
            <a:r>
              <a:rPr lang="ru-RU" dirty="0" smtClean="0"/>
              <a:t> і </a:t>
            </a:r>
            <a:r>
              <a:rPr lang="ru-RU" dirty="0" err="1" smtClean="0"/>
              <a:t>породження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еквівалент</a:t>
            </a:r>
            <a:r>
              <a:rPr lang="ru-RU" dirty="0" smtClean="0"/>
              <a:t> </a:t>
            </a:r>
            <a:r>
              <a:rPr lang="ru-RU" dirty="0" err="1" smtClean="0"/>
              <a:t>усіх</a:t>
            </a:r>
            <a:r>
              <a:rPr lang="ru-RU" dirty="0" smtClean="0"/>
              <a:t> </a:t>
            </a:r>
            <a:r>
              <a:rPr lang="ru-RU" dirty="0" err="1" smtClean="0"/>
              <a:t>життєвих</a:t>
            </a:r>
            <a:r>
              <a:rPr lang="ru-RU" dirty="0" smtClean="0"/>
              <a:t> "</a:t>
            </a:r>
            <a:r>
              <a:rPr lang="ru-RU" dirty="0" err="1" smtClean="0"/>
              <a:t>соків</a:t>
            </a:r>
            <a:r>
              <a:rPr lang="ru-RU" dirty="0" smtClean="0"/>
              <a:t>"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вода як </a:t>
            </a:r>
            <a:r>
              <a:rPr lang="ru-RU" dirty="0" err="1" smtClean="0"/>
              <a:t>першооснова</a:t>
            </a:r>
            <a:r>
              <a:rPr lang="ru-RU" dirty="0" smtClean="0"/>
              <a:t>, вода для акту </a:t>
            </a:r>
            <a:r>
              <a:rPr lang="ru-RU" dirty="0" err="1" smtClean="0"/>
              <a:t>обмивання</a:t>
            </a:r>
            <a:r>
              <a:rPr lang="ru-RU" dirty="0" smtClean="0"/>
              <a:t>, </a:t>
            </a:r>
            <a:r>
              <a:rPr lang="ru-RU" dirty="0" err="1" smtClean="0"/>
              <a:t>вихідна</a:t>
            </a:r>
            <a:r>
              <a:rPr lang="ru-RU" dirty="0" smtClean="0"/>
              <a:t> чистота </a:t>
            </a:r>
            <a:r>
              <a:rPr lang="ru-RU" dirty="0" err="1" smtClean="0"/>
              <a:t>людини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149079"/>
            <a:ext cx="2168607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 flip="none" rotWithShape="1">
                  <a:gsLst>
                    <a:gs pos="0">
                      <a:schemeClr val="tx1">
                        <a:lumMod val="95000"/>
                        <a:lumOff val="5000"/>
                        <a:tint val="66000"/>
                        <a:satMod val="160000"/>
                      </a:schemeClr>
                    </a:gs>
                    <a:gs pos="50000">
                      <a:schemeClr val="tx1">
                        <a:lumMod val="95000"/>
                        <a:lumOff val="5000"/>
                        <a:tint val="44500"/>
                        <a:satMod val="160000"/>
                      </a:schemeClr>
                    </a:gs>
                    <a:gs pos="100000">
                      <a:schemeClr val="tx1">
                        <a:lumMod val="95000"/>
                        <a:lumOff val="5000"/>
                        <a:tint val="23500"/>
                        <a:satMod val="160000"/>
                      </a:schemeClr>
                    </a:gs>
                  </a:gsLst>
                  <a:lin ang="2700000" scaled="1"/>
                  <a:tileRect/>
                </a:gradFill>
                <a:effectLst/>
              </a:rPr>
              <a:t>Вода</a:t>
            </a:r>
            <a:endParaRPr lang="ru-RU" sz="7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 flip="none" rotWithShape="1">
                <a:gsLst>
                  <a:gs pos="0">
                    <a:schemeClr val="tx1">
                      <a:lumMod val="95000"/>
                      <a:lumOff val="5000"/>
                      <a:tint val="66000"/>
                      <a:satMod val="160000"/>
                    </a:schemeClr>
                  </a:gs>
                  <a:gs pos="50000">
                    <a:schemeClr val="tx1">
                      <a:lumMod val="95000"/>
                      <a:lumOff val="5000"/>
                      <a:tint val="44500"/>
                      <a:satMod val="160000"/>
                    </a:schemeClr>
                  </a:gs>
                  <a:gs pos="100000">
                    <a:schemeClr val="tx1">
                      <a:lumMod val="95000"/>
                      <a:lumOff val="5000"/>
                      <a:tint val="23500"/>
                      <a:satMod val="160000"/>
                    </a:schemeClr>
                  </a:gs>
                </a:gsLst>
                <a:lin ang="2700000" scaled="1"/>
                <a:tileRect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303775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err="1" smtClean="0"/>
              <a:t>Важливо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зловивши</a:t>
            </a:r>
            <a:r>
              <a:rPr lang="ru-RU" dirty="0" smtClean="0"/>
              <a:t> </a:t>
            </a:r>
            <a:r>
              <a:rPr lang="ru-RU" dirty="0" err="1" smtClean="0"/>
              <a:t>рибу</a:t>
            </a:r>
            <a:r>
              <a:rPr lang="ru-RU" dirty="0" smtClean="0"/>
              <a:t>, </a:t>
            </a:r>
            <a:r>
              <a:rPr lang="ru-RU" dirty="0" err="1" smtClean="0"/>
              <a:t>старий</a:t>
            </a:r>
            <a:r>
              <a:rPr lang="ru-RU" dirty="0" smtClean="0"/>
              <a:t> </a:t>
            </a:r>
            <a:r>
              <a:rPr lang="ru-RU" dirty="0" err="1" smtClean="0"/>
              <a:t>відриває</a:t>
            </a:r>
            <a:r>
              <a:rPr lang="ru-RU" dirty="0" smtClean="0"/>
              <a:t> по </a:t>
            </a:r>
            <a:r>
              <a:rPr lang="ru-RU" dirty="0" err="1" smtClean="0"/>
              <a:t>шматочку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риби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очиститися</a:t>
            </a:r>
            <a:r>
              <a:rPr lang="ru-RU" dirty="0" smtClean="0"/>
              <a:t>, </a:t>
            </a:r>
            <a:r>
              <a:rPr lang="ru-RU" dirty="0" err="1" smtClean="0"/>
              <a:t>знайти</a:t>
            </a:r>
            <a:r>
              <a:rPr lang="ru-RU" dirty="0" smtClean="0"/>
              <a:t> форму, </a:t>
            </a:r>
            <a:r>
              <a:rPr lang="ru-RU" dirty="0" err="1" smtClean="0"/>
              <a:t>переродитися</a:t>
            </a:r>
            <a:r>
              <a:rPr lang="ru-RU" dirty="0" smtClean="0"/>
              <a:t>. </a:t>
            </a:r>
            <a:r>
              <a:rPr lang="ru-RU" dirty="0" err="1" smtClean="0"/>
              <a:t>Риба</a:t>
            </a:r>
            <a:r>
              <a:rPr lang="ru-RU" dirty="0" smtClean="0"/>
              <a:t> - не пожива, </a:t>
            </a:r>
            <a:r>
              <a:rPr lang="ru-RU" dirty="0" err="1" smtClean="0"/>
              <a:t>скоріше</a:t>
            </a:r>
            <a:r>
              <a:rPr lang="ru-RU" dirty="0" smtClean="0"/>
              <a:t>, для </a:t>
            </a:r>
            <a:r>
              <a:rPr lang="ru-RU" dirty="0" err="1" smtClean="0"/>
              <a:t>нього</a:t>
            </a:r>
            <a:r>
              <a:rPr lang="ru-RU" dirty="0" smtClean="0"/>
              <a:t> вона - символ </a:t>
            </a:r>
            <a:r>
              <a:rPr lang="ru-RU" dirty="0" err="1" smtClean="0"/>
              <a:t>чистоти</a:t>
            </a:r>
            <a:r>
              <a:rPr lang="ru-RU" dirty="0" smtClean="0"/>
              <a:t>. </a:t>
            </a:r>
          </a:p>
          <a:p>
            <a:endParaRPr lang="ru-RU" dirty="0" smtClean="0"/>
          </a:p>
          <a:p>
            <a:r>
              <a:rPr lang="ru-RU" dirty="0" smtClean="0"/>
              <a:t>У </a:t>
            </a:r>
            <a:r>
              <a:rPr lang="ru-RU" dirty="0" err="1" smtClean="0"/>
              <a:t>міру</a:t>
            </a:r>
            <a:r>
              <a:rPr lang="ru-RU" dirty="0" smtClean="0"/>
              <a:t> того, як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риби</a:t>
            </a:r>
            <a:r>
              <a:rPr lang="ru-RU" dirty="0" smtClean="0"/>
              <a:t> </a:t>
            </a:r>
            <a:r>
              <a:rPr lang="ru-RU" dirty="0" err="1" smtClean="0"/>
              <a:t>кровожерливі</a:t>
            </a:r>
            <a:r>
              <a:rPr lang="ru-RU" dirty="0" smtClean="0"/>
              <a:t> </a:t>
            </a:r>
            <a:r>
              <a:rPr lang="ru-RU" dirty="0" err="1" smtClean="0"/>
              <a:t>акули</a:t>
            </a:r>
            <a:r>
              <a:rPr lang="ru-RU" dirty="0" smtClean="0"/>
              <a:t> </a:t>
            </a:r>
            <a:r>
              <a:rPr lang="ru-RU" dirty="0" err="1" smtClean="0"/>
              <a:t>відривають</a:t>
            </a:r>
            <a:r>
              <a:rPr lang="ru-RU" dirty="0" smtClean="0"/>
              <a:t> по </a:t>
            </a:r>
            <a:r>
              <a:rPr lang="ru-RU" dirty="0" err="1" smtClean="0"/>
              <a:t>шматочку</a:t>
            </a:r>
            <a:r>
              <a:rPr lang="ru-RU" dirty="0" smtClean="0"/>
              <a:t>, </a:t>
            </a:r>
            <a:r>
              <a:rPr lang="ru-RU" dirty="0" err="1" smtClean="0"/>
              <a:t>сили</a:t>
            </a:r>
            <a:r>
              <a:rPr lang="ru-RU" dirty="0" smtClean="0"/>
              <a:t> старого </a:t>
            </a:r>
            <a:r>
              <a:rPr lang="ru-RU" dirty="0" err="1" smtClean="0"/>
              <a:t>зменшені</a:t>
            </a:r>
            <a:r>
              <a:rPr lang="ru-RU" dirty="0" smtClean="0"/>
              <a:t>,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здається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акули</a:t>
            </a:r>
            <a:r>
              <a:rPr lang="ru-RU" dirty="0" smtClean="0"/>
              <a:t> </a:t>
            </a:r>
            <a:r>
              <a:rPr lang="ru-RU" dirty="0" err="1" smtClean="0"/>
              <a:t>поїдають</a:t>
            </a:r>
            <a:r>
              <a:rPr lang="ru-RU" dirty="0" smtClean="0"/>
              <a:t> старого, а не </a:t>
            </a:r>
            <a:r>
              <a:rPr lang="ru-RU" dirty="0" err="1" smtClean="0"/>
              <a:t>рибу</a:t>
            </a:r>
            <a:r>
              <a:rPr lang="ru-RU" dirty="0" smtClean="0"/>
              <a:t>. </a:t>
            </a:r>
            <a:r>
              <a:rPr lang="ru-RU" dirty="0" err="1" smtClean="0"/>
              <a:t>Тобто</a:t>
            </a:r>
            <a:r>
              <a:rPr lang="ru-RU" dirty="0" smtClean="0"/>
              <a:t> </a:t>
            </a:r>
            <a:r>
              <a:rPr lang="ru-RU" dirty="0" err="1" smtClean="0"/>
              <a:t>риба</a:t>
            </a:r>
            <a:r>
              <a:rPr lang="ru-RU" dirty="0" smtClean="0"/>
              <a:t> і </a:t>
            </a:r>
            <a:r>
              <a:rPr lang="ru-RU" dirty="0" err="1" smtClean="0"/>
              <a:t>старий</a:t>
            </a:r>
            <a:r>
              <a:rPr lang="ru-RU" dirty="0" smtClean="0"/>
              <a:t> - </a:t>
            </a:r>
            <a:r>
              <a:rPr lang="ru-RU" dirty="0" err="1" smtClean="0"/>
              <a:t>одне</a:t>
            </a:r>
            <a:r>
              <a:rPr lang="ru-RU" dirty="0" smtClean="0"/>
              <a:t> </a:t>
            </a:r>
            <a:r>
              <a:rPr lang="ru-RU" dirty="0" err="1" smtClean="0"/>
              <a:t>ціле</a:t>
            </a:r>
            <a:r>
              <a:rPr lang="ru-RU" dirty="0" smtClean="0"/>
              <a:t> і </a:t>
            </a:r>
            <a:r>
              <a:rPr lang="ru-RU" dirty="0" err="1" smtClean="0"/>
              <a:t>неподільне</a:t>
            </a:r>
            <a:r>
              <a:rPr lang="ru-RU" dirty="0" smtClean="0"/>
              <a:t>, </a:t>
            </a:r>
            <a:r>
              <a:rPr lang="ru-RU" dirty="0" err="1" smtClean="0"/>
              <a:t>брати</a:t>
            </a:r>
            <a:r>
              <a:rPr lang="ru-RU" dirty="0" smtClean="0"/>
              <a:t> </a:t>
            </a:r>
            <a:r>
              <a:rPr lang="ru-RU" dirty="0" err="1" smtClean="0"/>
              <a:t>близнюки</a:t>
            </a:r>
            <a:r>
              <a:rPr lang="ru-RU" dirty="0" smtClean="0"/>
              <a:t>, </a:t>
            </a:r>
            <a:r>
              <a:rPr lang="ru-RU" dirty="0" err="1" smtClean="0"/>
              <a:t>двійники</a:t>
            </a:r>
            <a:r>
              <a:rPr lang="ru-RU" dirty="0" smtClean="0"/>
              <a:t>, </a:t>
            </a:r>
            <a:r>
              <a:rPr lang="ru-RU" dirty="0" err="1" smtClean="0"/>
              <a:t>відчувають</a:t>
            </a:r>
            <a:r>
              <a:rPr lang="ru-RU" dirty="0" smtClean="0"/>
              <a:t> на </a:t>
            </a:r>
            <a:r>
              <a:rPr lang="ru-RU" dirty="0" err="1" smtClean="0"/>
              <a:t>відстані</a:t>
            </a:r>
            <a:r>
              <a:rPr lang="ru-RU" dirty="0" smtClean="0"/>
              <a:t> один одного. "Я з тобою не </a:t>
            </a:r>
            <a:r>
              <a:rPr lang="ru-RU" dirty="0" err="1" smtClean="0"/>
              <a:t>розлучуся</a:t>
            </a:r>
            <a:r>
              <a:rPr lang="ru-RU" dirty="0" smtClean="0"/>
              <a:t>, </a:t>
            </a:r>
            <a:r>
              <a:rPr lang="ru-RU" dirty="0" err="1" smtClean="0"/>
              <a:t>поки</a:t>
            </a:r>
            <a:r>
              <a:rPr lang="ru-RU" dirty="0" smtClean="0"/>
              <a:t> не помру", говорить </a:t>
            </a:r>
            <a:r>
              <a:rPr lang="ru-RU" dirty="0" err="1" smtClean="0"/>
              <a:t>їй</a:t>
            </a:r>
            <a:r>
              <a:rPr lang="ru-RU" dirty="0" smtClean="0"/>
              <a:t> </a:t>
            </a:r>
            <a:r>
              <a:rPr lang="ru-RU" dirty="0" err="1" smtClean="0"/>
              <a:t>старий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332656"/>
            <a:ext cx="164820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Риба</a:t>
            </a:r>
            <a:endParaRPr lang="ru-RU" sz="54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866663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 smtClean="0"/>
              <a:t>«</a:t>
            </a:r>
            <a:r>
              <a:rPr lang="ru-RU" sz="2400" dirty="0" err="1" smtClean="0"/>
              <a:t>Чи</a:t>
            </a:r>
            <a:r>
              <a:rPr lang="ru-RU" sz="2400" dirty="0" smtClean="0"/>
              <a:t> не чудо </a:t>
            </a:r>
            <a:r>
              <a:rPr lang="ru-RU" sz="2400" dirty="0" err="1" smtClean="0"/>
              <a:t>ця</a:t>
            </a:r>
            <a:r>
              <a:rPr lang="ru-RU" sz="2400" dirty="0" smtClean="0"/>
              <a:t> </a:t>
            </a:r>
            <a:r>
              <a:rPr lang="ru-RU" sz="2400" dirty="0" err="1" smtClean="0"/>
              <a:t>риба</a:t>
            </a:r>
            <a:r>
              <a:rPr lang="ru-RU" sz="2400" dirty="0" smtClean="0"/>
              <a:t>, один Бог </a:t>
            </a:r>
            <a:r>
              <a:rPr lang="ru-RU" sz="2400" dirty="0" err="1" smtClean="0"/>
              <a:t>знає</a:t>
            </a:r>
            <a:r>
              <a:rPr lang="ru-RU" sz="2400" dirty="0" smtClean="0"/>
              <a:t>, </a:t>
            </a:r>
            <a:r>
              <a:rPr lang="ru-RU" sz="2400" dirty="0" err="1" smtClean="0"/>
              <a:t>скільки</a:t>
            </a:r>
            <a:r>
              <a:rPr lang="ru-RU" sz="2400" dirty="0" smtClean="0"/>
              <a:t> </a:t>
            </a:r>
            <a:r>
              <a:rPr lang="ru-RU" sz="2400" dirty="0" err="1" smtClean="0"/>
              <a:t>років</a:t>
            </a:r>
            <a:r>
              <a:rPr lang="ru-RU" sz="2400" dirty="0" smtClean="0"/>
              <a:t> вона прожила на </a:t>
            </a:r>
            <a:r>
              <a:rPr lang="ru-RU" sz="2400" dirty="0" err="1" smtClean="0"/>
              <a:t>світі</a:t>
            </a:r>
            <a:r>
              <a:rPr lang="ru-RU" sz="2400" dirty="0" smtClean="0"/>
              <a:t>. </a:t>
            </a:r>
            <a:r>
              <a:rPr lang="ru-RU" sz="2400" dirty="0" err="1" smtClean="0"/>
              <a:t>Ніколи</a:t>
            </a:r>
            <a:r>
              <a:rPr lang="ru-RU" sz="2400" dirty="0" smtClean="0"/>
              <a:t> </a:t>
            </a:r>
            <a:r>
              <a:rPr lang="ru-RU" sz="2400" dirty="0" err="1" smtClean="0"/>
              <a:t>ще</a:t>
            </a:r>
            <a:r>
              <a:rPr lang="ru-RU" sz="2400" dirty="0" smtClean="0"/>
              <a:t> </a:t>
            </a:r>
            <a:r>
              <a:rPr lang="ru-RU" sz="2400" dirty="0" err="1" smtClean="0"/>
              <a:t>мені</a:t>
            </a:r>
            <a:r>
              <a:rPr lang="ru-RU" sz="2400" dirty="0" smtClean="0"/>
              <a:t> не </a:t>
            </a:r>
            <a:r>
              <a:rPr lang="ru-RU" sz="2400" dirty="0" err="1" smtClean="0"/>
              <a:t>траплялася</a:t>
            </a:r>
            <a:r>
              <a:rPr lang="ru-RU" sz="2400" dirty="0" smtClean="0"/>
              <a:t> </a:t>
            </a:r>
            <a:r>
              <a:rPr lang="ru-RU" sz="2400" dirty="0" err="1" smtClean="0"/>
              <a:t>така</a:t>
            </a:r>
            <a:r>
              <a:rPr lang="ru-RU" sz="2400" dirty="0" smtClean="0"/>
              <a:t> сильна </a:t>
            </a:r>
            <a:r>
              <a:rPr lang="ru-RU" sz="2400" dirty="0" err="1" smtClean="0"/>
              <a:t>риба</a:t>
            </a:r>
            <a:r>
              <a:rPr lang="ru-RU" sz="2400" dirty="0" smtClean="0"/>
              <a:t>. І </a:t>
            </a:r>
            <a:r>
              <a:rPr lang="ru-RU" sz="2400" dirty="0" err="1" smtClean="0"/>
              <a:t>подумати</a:t>
            </a:r>
            <a:r>
              <a:rPr lang="ru-RU" sz="2400" dirty="0" smtClean="0"/>
              <a:t> </a:t>
            </a:r>
            <a:r>
              <a:rPr lang="ru-RU" sz="2400" dirty="0" err="1" smtClean="0"/>
              <a:t>тільки</a:t>
            </a:r>
            <a:r>
              <a:rPr lang="ru-RU" sz="2400" dirty="0" smtClean="0"/>
              <a:t>, як дивно вона себе </a:t>
            </a:r>
            <a:r>
              <a:rPr lang="ru-RU" sz="2400" dirty="0" err="1" smtClean="0"/>
              <a:t>веде</a:t>
            </a:r>
            <a:r>
              <a:rPr lang="ru-RU" sz="2400" dirty="0" smtClean="0"/>
              <a:t>.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бути, тому не </a:t>
            </a:r>
            <a:r>
              <a:rPr lang="ru-RU" sz="2400" dirty="0" err="1" smtClean="0"/>
              <a:t>стрибає</a:t>
            </a:r>
            <a:r>
              <a:rPr lang="ru-RU" sz="2400" dirty="0" smtClean="0"/>
              <a:t>, </a:t>
            </a:r>
            <a:r>
              <a:rPr lang="ru-RU" sz="2400" dirty="0" err="1" smtClean="0"/>
              <a:t>що</a:t>
            </a:r>
            <a:r>
              <a:rPr lang="ru-RU" sz="2400" dirty="0" smtClean="0"/>
              <a:t> </a:t>
            </a:r>
            <a:r>
              <a:rPr lang="ru-RU" sz="2400" dirty="0" err="1" smtClean="0"/>
              <a:t>вже</a:t>
            </a:r>
            <a:r>
              <a:rPr lang="ru-RU" sz="2400" dirty="0" smtClean="0"/>
              <a:t> </a:t>
            </a:r>
            <a:r>
              <a:rPr lang="ru-RU" sz="2400" dirty="0" err="1" smtClean="0"/>
              <a:t>дуже</a:t>
            </a:r>
            <a:r>
              <a:rPr lang="ru-RU" sz="2400" dirty="0" smtClean="0"/>
              <a:t> </a:t>
            </a:r>
            <a:r>
              <a:rPr lang="ru-RU" sz="2400" dirty="0" err="1" smtClean="0"/>
              <a:t>розумна</a:t>
            </a:r>
            <a:r>
              <a:rPr lang="ru-RU" sz="2400" dirty="0" smtClean="0"/>
              <a:t>" .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У </a:t>
            </a:r>
            <a:r>
              <a:rPr lang="ru-RU" dirty="0" err="1" smtClean="0"/>
              <a:t>міфах</a:t>
            </a:r>
            <a:r>
              <a:rPr lang="ru-RU" dirty="0" smtClean="0"/>
              <a:t> про потоп </a:t>
            </a:r>
            <a:r>
              <a:rPr lang="ru-RU" dirty="0" err="1" smtClean="0"/>
              <a:t>Риба</a:t>
            </a:r>
            <a:r>
              <a:rPr lang="ru-RU" dirty="0" smtClean="0"/>
              <a:t> </a:t>
            </a:r>
            <a:r>
              <a:rPr lang="ru-RU" dirty="0" err="1" smtClean="0"/>
              <a:t>виступає</a:t>
            </a:r>
            <a:r>
              <a:rPr lang="ru-RU" dirty="0" smtClean="0"/>
              <a:t> як </a:t>
            </a:r>
            <a:r>
              <a:rPr lang="ru-RU" dirty="0" err="1" smtClean="0"/>
              <a:t>рятівник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</a:p>
          <a:p>
            <a:r>
              <a:rPr lang="ru-RU" dirty="0" smtClean="0"/>
              <a:t>символ </a:t>
            </a:r>
            <a:r>
              <a:rPr lang="ru-RU" dirty="0" err="1" smtClean="0"/>
              <a:t>спокійного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у </a:t>
            </a:r>
            <a:r>
              <a:rPr lang="ru-RU" dirty="0" err="1" smtClean="0"/>
              <a:t>шумерів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засіб</a:t>
            </a:r>
            <a:r>
              <a:rPr lang="ru-RU" dirty="0" smtClean="0"/>
              <a:t> </a:t>
            </a:r>
            <a:r>
              <a:rPr lang="ru-RU" dirty="0" err="1" smtClean="0"/>
              <a:t>підтримки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- у </a:t>
            </a:r>
            <a:r>
              <a:rPr lang="ru-RU" dirty="0" err="1" smtClean="0"/>
              <a:t>японців</a:t>
            </a:r>
            <a:r>
              <a:rPr lang="ru-RU" dirty="0" smtClean="0"/>
              <a:t> </a:t>
            </a:r>
          </a:p>
          <a:p>
            <a:r>
              <a:rPr lang="ru-RU" dirty="0" smtClean="0"/>
              <a:t>культ </a:t>
            </a:r>
            <a:r>
              <a:rPr lang="ru-RU" dirty="0" err="1" smtClean="0"/>
              <a:t>Риби</a:t>
            </a:r>
            <a:r>
              <a:rPr lang="ru-RU" dirty="0" smtClean="0"/>
              <a:t> в </a:t>
            </a:r>
            <a:r>
              <a:rPr lang="ru-RU" dirty="0" err="1" smtClean="0"/>
              <a:t>Закавказзі</a:t>
            </a:r>
            <a:r>
              <a:rPr lang="ru-RU" dirty="0" smtClean="0"/>
              <a:t> -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риби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форелі</a:t>
            </a:r>
            <a:r>
              <a:rPr lang="ru-RU" dirty="0" smtClean="0"/>
              <a:t>) при </a:t>
            </a:r>
            <a:r>
              <a:rPr lang="ru-RU" dirty="0" err="1" smtClean="0"/>
              <a:t>лікуванні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хвороб </a:t>
            </a:r>
          </a:p>
          <a:p>
            <a:r>
              <a:rPr lang="ru-RU" dirty="0" err="1" smtClean="0"/>
              <a:t>еквівалент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</a:t>
            </a:r>
            <a:r>
              <a:rPr lang="ru-RU" dirty="0" err="1" smtClean="0"/>
              <a:t>мертвих</a:t>
            </a:r>
            <a:r>
              <a:rPr lang="ru-RU" dirty="0" smtClean="0"/>
              <a:t>, </a:t>
            </a:r>
            <a:r>
              <a:rPr lang="ru-RU" dirty="0" err="1" smtClean="0"/>
              <a:t>нижнього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Грецьке</a:t>
            </a:r>
            <a:r>
              <a:rPr lang="ru-RU" dirty="0" smtClean="0"/>
              <a:t> слово «</a:t>
            </a:r>
            <a:r>
              <a:rPr lang="ru-RU" dirty="0" err="1" smtClean="0"/>
              <a:t>риба</a:t>
            </a:r>
            <a:r>
              <a:rPr lang="ru-RU" dirty="0" smtClean="0"/>
              <a:t>» = </a:t>
            </a:r>
            <a:r>
              <a:rPr lang="ru-RU" dirty="0" err="1" smtClean="0"/>
              <a:t>абревіатура</a:t>
            </a:r>
            <a:r>
              <a:rPr lang="ru-RU" dirty="0" smtClean="0"/>
              <a:t> </a:t>
            </a:r>
            <a:r>
              <a:rPr lang="ru-RU" dirty="0" err="1" smtClean="0"/>
              <a:t>грецької</a:t>
            </a:r>
            <a:r>
              <a:rPr lang="ru-RU" dirty="0" smtClean="0"/>
              <a:t> </a:t>
            </a:r>
            <a:r>
              <a:rPr lang="ru-RU" dirty="0" err="1" smtClean="0"/>
              <a:t>формули</a:t>
            </a:r>
            <a:r>
              <a:rPr lang="ru-RU" dirty="0" smtClean="0"/>
              <a:t> «</a:t>
            </a:r>
            <a:r>
              <a:rPr lang="ru-RU" dirty="0" err="1" smtClean="0"/>
              <a:t>Ісус</a:t>
            </a:r>
            <a:r>
              <a:rPr lang="ru-RU" dirty="0" smtClean="0"/>
              <a:t> Христос, божий </a:t>
            </a:r>
            <a:r>
              <a:rPr lang="ru-RU" dirty="0" err="1" smtClean="0"/>
              <a:t>син</a:t>
            </a:r>
            <a:r>
              <a:rPr lang="ru-RU" dirty="0" smtClean="0"/>
              <a:t>, </a:t>
            </a:r>
            <a:r>
              <a:rPr lang="ru-RU" dirty="0" err="1" smtClean="0"/>
              <a:t>рятівник</a:t>
            </a:r>
            <a:r>
              <a:rPr lang="ru-RU" dirty="0" smtClean="0"/>
              <a:t>» </a:t>
            </a:r>
          </a:p>
          <a:p>
            <a:r>
              <a:rPr lang="ru-RU" dirty="0" smtClean="0"/>
              <a:t>Символ </a:t>
            </a:r>
            <a:r>
              <a:rPr lang="ru-RU" dirty="0" err="1" smtClean="0"/>
              <a:t>хрещення</a:t>
            </a:r>
            <a:r>
              <a:rPr lang="ru-RU" dirty="0" smtClean="0"/>
              <a:t>, </a:t>
            </a:r>
            <a:r>
              <a:rPr lang="ru-RU" dirty="0" err="1" smtClean="0"/>
              <a:t>причастя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Опис</a:t>
            </a:r>
            <a:r>
              <a:rPr lang="ru-RU" dirty="0" smtClean="0"/>
              <a:t> акул,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пожирають</a:t>
            </a:r>
            <a:r>
              <a:rPr lang="ru-RU" dirty="0" smtClean="0"/>
              <a:t> </a:t>
            </a:r>
            <a:r>
              <a:rPr lang="ru-RU" dirty="0" err="1" smtClean="0"/>
              <a:t>спійману</a:t>
            </a:r>
            <a:r>
              <a:rPr lang="ru-RU" dirty="0" smtClean="0"/>
              <a:t> </a:t>
            </a:r>
            <a:r>
              <a:rPr lang="ru-RU" dirty="0" err="1" smtClean="0"/>
              <a:t>рибу</a:t>
            </a:r>
            <a:r>
              <a:rPr lang="ru-RU" dirty="0" smtClean="0"/>
              <a:t>, </a:t>
            </a:r>
            <a:r>
              <a:rPr lang="ru-RU" dirty="0" err="1" smtClean="0"/>
              <a:t>трактується</a:t>
            </a:r>
            <a:r>
              <a:rPr lang="ru-RU" dirty="0" smtClean="0"/>
              <a:t> як </a:t>
            </a:r>
            <a:r>
              <a:rPr lang="ru-RU" dirty="0" err="1" smtClean="0"/>
              <a:t>невблаганність</a:t>
            </a:r>
            <a:r>
              <a:rPr lang="ru-RU" dirty="0" smtClean="0"/>
              <a:t> і </a:t>
            </a:r>
            <a:r>
              <a:rPr lang="ru-RU" dirty="0" err="1" smtClean="0"/>
              <a:t>верховна</a:t>
            </a:r>
            <a:r>
              <a:rPr lang="ru-RU" dirty="0" smtClean="0"/>
              <a:t> </a:t>
            </a:r>
            <a:r>
              <a:rPr lang="ru-RU" dirty="0" err="1" smtClean="0"/>
              <a:t>міць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95984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Море - </a:t>
            </a:r>
            <a:r>
              <a:rPr lang="ru-RU" dirty="0" err="1" smtClean="0"/>
              <a:t>доказ</a:t>
            </a:r>
            <a:r>
              <a:rPr lang="ru-RU" dirty="0" smtClean="0"/>
              <a:t> </a:t>
            </a:r>
            <a:r>
              <a:rPr lang="ru-RU" dirty="0" err="1" smtClean="0"/>
              <a:t>могутності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 над </a:t>
            </a:r>
            <a:r>
              <a:rPr lang="ru-RU" dirty="0" err="1" smtClean="0"/>
              <a:t>усім</a:t>
            </a:r>
            <a:r>
              <a:rPr lang="ru-RU" dirty="0" smtClean="0"/>
              <a:t> , але </a:t>
            </a:r>
            <a:r>
              <a:rPr lang="ru-RU" dirty="0" err="1" smtClean="0"/>
              <a:t>тільки</a:t>
            </a:r>
            <a:r>
              <a:rPr lang="ru-RU" dirty="0" smtClean="0"/>
              <a:t> не над природою.</a:t>
            </a:r>
          </a:p>
          <a:p>
            <a:r>
              <a:rPr lang="ru-RU" dirty="0" err="1" smtClean="0"/>
              <a:t>Риба</a:t>
            </a:r>
            <a:r>
              <a:rPr lang="ru-RU" dirty="0" smtClean="0"/>
              <a:t> - </a:t>
            </a:r>
            <a:r>
              <a:rPr lang="ru-RU" dirty="0" err="1" smtClean="0"/>
              <a:t>родючість</a:t>
            </a:r>
            <a:r>
              <a:rPr lang="ru-RU" dirty="0" smtClean="0"/>
              <a:t> , </a:t>
            </a:r>
            <a:r>
              <a:rPr lang="ru-RU" dirty="0" err="1" smtClean="0"/>
              <a:t>очищення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скверни , символ </a:t>
            </a:r>
            <a:r>
              <a:rPr lang="ru-RU" dirty="0" err="1" smtClean="0"/>
              <a:t>вічності</a:t>
            </a:r>
            <a:r>
              <a:rPr lang="ru-RU" dirty="0" smtClean="0"/>
              <a:t> , </a:t>
            </a:r>
            <a:r>
              <a:rPr lang="ru-RU" dirty="0" err="1" smtClean="0"/>
              <a:t>безсмертя</a:t>
            </a:r>
            <a:r>
              <a:rPr lang="ru-RU" dirty="0" smtClean="0"/>
              <a:t> , тому Сантьяго так і не </a:t>
            </a:r>
            <a:r>
              <a:rPr lang="ru-RU" dirty="0" err="1" smtClean="0"/>
              <a:t>зумів</a:t>
            </a:r>
            <a:r>
              <a:rPr lang="ru-RU" dirty="0" smtClean="0"/>
              <a:t> </a:t>
            </a:r>
            <a:r>
              <a:rPr lang="ru-RU" dirty="0" err="1" smtClean="0"/>
              <a:t>зберегти</a:t>
            </a:r>
            <a:r>
              <a:rPr lang="ru-RU" dirty="0" smtClean="0"/>
              <a:t> </a:t>
            </a:r>
            <a:r>
              <a:rPr lang="ru-RU" dirty="0" err="1" smtClean="0"/>
              <a:t>рибу</a:t>
            </a:r>
            <a:r>
              <a:rPr lang="ru-RU" dirty="0" smtClean="0"/>
              <a:t> в </a:t>
            </a:r>
            <a:r>
              <a:rPr lang="ru-RU" dirty="0" err="1" smtClean="0"/>
              <a:t>цілості</a:t>
            </a:r>
            <a:r>
              <a:rPr lang="ru-RU" dirty="0" smtClean="0"/>
              <a:t> , </a:t>
            </a:r>
            <a:r>
              <a:rPr lang="ru-RU" dirty="0" err="1" smtClean="0"/>
              <a:t>людині</a:t>
            </a:r>
            <a:r>
              <a:rPr lang="ru-RU" dirty="0" smtClean="0"/>
              <a:t> не </a:t>
            </a:r>
            <a:r>
              <a:rPr lang="ru-RU" dirty="0" err="1" smtClean="0"/>
              <a:t>підвладне</a:t>
            </a:r>
            <a:r>
              <a:rPr lang="ru-RU" dirty="0" smtClean="0"/>
              <a:t> </a:t>
            </a:r>
            <a:r>
              <a:rPr lang="ru-RU" dirty="0" err="1" smtClean="0"/>
              <a:t>здобути</a:t>
            </a:r>
            <a:r>
              <a:rPr lang="ru-RU" dirty="0" smtClean="0"/>
              <a:t> перемогу над </a:t>
            </a:r>
            <a:r>
              <a:rPr lang="ru-RU" dirty="0" err="1" smtClean="0"/>
              <a:t>вічним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Старий</a:t>
            </a:r>
            <a:r>
              <a:rPr lang="ru-RU" dirty="0" smtClean="0"/>
              <a:t> у </a:t>
            </a:r>
            <a:r>
              <a:rPr lang="ru-RU" dirty="0" err="1" smtClean="0"/>
              <a:t>битві</a:t>
            </a:r>
            <a:r>
              <a:rPr lang="ru-RU" dirty="0" smtClean="0"/>
              <a:t> </a:t>
            </a:r>
            <a:r>
              <a:rPr lang="ru-RU" dirty="0" err="1" smtClean="0"/>
              <a:t>виходить</a:t>
            </a:r>
            <a:r>
              <a:rPr lang="ru-RU" dirty="0" smtClean="0"/>
              <a:t> </a:t>
            </a:r>
            <a:r>
              <a:rPr lang="ru-RU" dirty="0" err="1" smtClean="0"/>
              <a:t>переможцем</a:t>
            </a:r>
            <a:r>
              <a:rPr lang="ru-RU" dirty="0" smtClean="0"/>
              <a:t> - </a:t>
            </a:r>
            <a:r>
              <a:rPr lang="ru-RU" dirty="0" err="1" smtClean="0"/>
              <a:t>одержуючи</a:t>
            </a:r>
            <a:r>
              <a:rPr lang="ru-RU" dirty="0" smtClean="0"/>
              <a:t> головне - торжество </a:t>
            </a:r>
            <a:r>
              <a:rPr lang="ru-RU" dirty="0" err="1" smtClean="0"/>
              <a:t>життя</a:t>
            </a:r>
            <a:r>
              <a:rPr lang="ru-RU" dirty="0" smtClean="0"/>
              <a:t> , </a:t>
            </a:r>
            <a:r>
              <a:rPr lang="ru-RU" dirty="0" err="1" smtClean="0"/>
              <a:t>сльози</a:t>
            </a:r>
            <a:r>
              <a:rPr lang="ru-RU" dirty="0" smtClean="0"/>
              <a:t> </a:t>
            </a:r>
            <a:r>
              <a:rPr lang="ru-RU" dirty="0" err="1" smtClean="0"/>
              <a:t>радості</a:t>
            </a:r>
            <a:r>
              <a:rPr lang="ru-RU" dirty="0" smtClean="0"/>
              <a:t> хлопчика 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зустрічає</a:t>
            </a:r>
            <a:r>
              <a:rPr lang="ru-RU" dirty="0" smtClean="0"/>
              <a:t> старого.</a:t>
            </a:r>
          </a:p>
          <a:p>
            <a:r>
              <a:rPr lang="ru-RU" dirty="0" smtClean="0"/>
              <a:t>Скелет </a:t>
            </a:r>
            <a:r>
              <a:rPr lang="ru-RU" dirty="0" err="1" smtClean="0"/>
              <a:t>набуває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</a:t>
            </a:r>
            <a:r>
              <a:rPr lang="ru-RU" dirty="0" err="1" smtClean="0"/>
              <a:t>зміст</a:t>
            </a:r>
            <a:r>
              <a:rPr lang="ru-RU" dirty="0" smtClean="0"/>
              <a:t> - </a:t>
            </a:r>
            <a:r>
              <a:rPr lang="ru-RU" dirty="0" err="1" smtClean="0"/>
              <a:t>стрижень</a:t>
            </a:r>
            <a:r>
              <a:rPr lang="ru-RU" dirty="0" smtClean="0"/>
              <a:t> , на </a:t>
            </a:r>
            <a:r>
              <a:rPr lang="ru-RU" dirty="0" err="1" smtClean="0"/>
              <a:t>якому</a:t>
            </a:r>
            <a:r>
              <a:rPr lang="ru-RU" dirty="0" smtClean="0"/>
              <a:t> </a:t>
            </a:r>
            <a:r>
              <a:rPr lang="ru-RU" dirty="0" err="1" smtClean="0"/>
              <a:t>фактично</a:t>
            </a:r>
            <a:r>
              <a:rPr lang="ru-RU" dirty="0" smtClean="0"/>
              <a:t> </a:t>
            </a:r>
            <a:r>
              <a:rPr lang="ru-RU" dirty="0" err="1" smtClean="0"/>
              <a:t>будується</a:t>
            </a:r>
            <a:r>
              <a:rPr lang="ru-RU" dirty="0" smtClean="0"/>
              <a:t> вся </a:t>
            </a:r>
            <a:r>
              <a:rPr lang="ru-RU" dirty="0" err="1" smtClean="0"/>
              <a:t>творчість</a:t>
            </a:r>
            <a:r>
              <a:rPr lang="ru-RU" dirty="0" smtClean="0"/>
              <a:t> </a:t>
            </a:r>
            <a:r>
              <a:rPr lang="ru-RU" dirty="0" err="1" smtClean="0"/>
              <a:t>письменника</a:t>
            </a:r>
            <a:r>
              <a:rPr lang="ru-RU" dirty="0" smtClean="0"/>
              <a:t>: </a:t>
            </a:r>
            <a:r>
              <a:rPr lang="ru-RU" dirty="0" err="1" smtClean="0"/>
              <a:t>уявлення</a:t>
            </a:r>
            <a:r>
              <a:rPr lang="ru-RU" dirty="0" smtClean="0"/>
              <a:t> про </a:t>
            </a:r>
            <a:r>
              <a:rPr lang="ru-RU" dirty="0" err="1" smtClean="0"/>
              <a:t>життя</a:t>
            </a:r>
            <a:r>
              <a:rPr lang="ru-RU" dirty="0" smtClean="0"/>
              <a:t> , </a:t>
            </a:r>
            <a:r>
              <a:rPr lang="ru-RU" dirty="0" err="1" smtClean="0"/>
              <a:t>основи</a:t>
            </a:r>
            <a:r>
              <a:rPr lang="ru-RU" dirty="0" smtClean="0"/>
              <a:t> </a:t>
            </a:r>
            <a:r>
              <a:rPr lang="ru-RU" dirty="0" err="1" smtClean="0"/>
              <a:t>людської</a:t>
            </a:r>
            <a:r>
              <a:rPr lang="ru-RU" dirty="0" smtClean="0"/>
              <a:t> </a:t>
            </a:r>
            <a:r>
              <a:rPr lang="ru-RU" dirty="0" err="1" smtClean="0"/>
              <a:t>культури</a:t>
            </a:r>
            <a:r>
              <a:rPr lang="ru-RU" dirty="0" smtClean="0"/>
              <a:t> 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будуть</a:t>
            </a:r>
            <a:r>
              <a:rPr lang="ru-RU" dirty="0" smtClean="0"/>
              <a:t> </a:t>
            </a:r>
            <a:r>
              <a:rPr lang="ru-RU" dirty="0" err="1" smtClean="0"/>
              <a:t>завжди</a:t>
            </a:r>
            <a:r>
              <a:rPr lang="ru-RU" dirty="0" smtClean="0"/>
              <a:t> </a:t>
            </a:r>
            <a:r>
              <a:rPr lang="ru-RU" dirty="0" err="1" smtClean="0"/>
              <a:t>тріумфувати</a:t>
            </a:r>
            <a:r>
              <a:rPr lang="ru-RU" dirty="0" smtClean="0"/>
              <a:t> над </a:t>
            </a:r>
            <a:r>
              <a:rPr lang="ru-RU" dirty="0" err="1" smtClean="0"/>
              <a:t>смертю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4841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889</Words>
  <Application>Microsoft Office PowerPoint</Application>
  <PresentationFormat>Экран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Старий і море</vt:lpstr>
      <vt:lpstr>Презентация PowerPoint</vt:lpstr>
      <vt:lpstr>Презентация PowerPoint</vt:lpstr>
      <vt:lpstr>Презентация PowerPoint</vt:lpstr>
      <vt:lpstr>Та наплювати мені на це везіння! .. Я тобі принесу удачу.</vt:lpstr>
      <vt:lpstr>Презентация PowerPoint</vt:lpstr>
      <vt:lpstr>Презентация PowerPoint</vt:lpstr>
      <vt:lpstr>«Чи не чудо ця риба, один Бог знає, скільки років вона прожила на світі. Ніколи ще мені не траплялася така сильна риба. І подумати тільки, як дивно вона себе веде. Може бути, тому не стрибає, що вже дуже розумна" .</vt:lpstr>
      <vt:lpstr>Презентация PowerPoint</vt:lpstr>
      <vt:lpstr>Презентация PowerPoint</vt:lpstr>
      <vt:lpstr>Презентация PowerPoint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Старий і море</dc:title>
  <dc:creator>User</dc:creator>
  <cp:lastModifiedBy>User</cp:lastModifiedBy>
  <cp:revision>2</cp:revision>
  <dcterms:created xsi:type="dcterms:W3CDTF">2014-03-04T23:05:28Z</dcterms:created>
  <dcterms:modified xsi:type="dcterms:W3CDTF">2014-03-04T23:25:18Z</dcterms:modified>
</cp:coreProperties>
</file>