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58" r:id="rId4"/>
    <p:sldId id="260" r:id="rId5"/>
    <p:sldId id="259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hyperlink" Target="http://uk.wikipedia.org/wiki/%D0%A0%D0%BE%D0%BC%D0%B0%D0%BD_(%D0%B6%D0%B0%D0%BD%D1%80)" TargetMode="External"/><Relationship Id="rId7" Type="http://schemas.openxmlformats.org/officeDocument/2006/relationships/hyperlink" Target="http://uk.wikipedia.org/wiki/1967_%D1%83_%D0%BB%D1%96%D1%82%D0%B5%D1%80%D0%B0%D1%82%D1%83%D1%80%D1%96" TargetMode="External"/><Relationship Id="rId2" Type="http://schemas.openxmlformats.org/officeDocument/2006/relationships/hyperlink" Target="http://uk.wikipedia.org/wiki/%D0%A0%D0%BE%D0%BC%D0%B0%D0%B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1967" TargetMode="External"/><Relationship Id="rId5" Type="http://schemas.openxmlformats.org/officeDocument/2006/relationships/hyperlink" Target="http://uk.wikipedia.org/wiki/%D0%86%D1%81%D0%BF%D0%B0%D0%BD%D1%81%D1%8C%D0%BA%D0%B0_%D0%BC%D0%BE%D0%B2%D0%B0" TargetMode="External"/><Relationship Id="rId4" Type="http://schemas.openxmlformats.org/officeDocument/2006/relationships/hyperlink" Target="http://uk.wikipedia.org/wiki/%D0%93%D0%B0%D0%B1%D1%80%D1%96%D1%94%D0%BB%D1%8C_%D0%93%D0%B0%D1%80%D1%81%D1%96%D1%8F_%D0%9C%D0%B0%D1%80%D0%BA%D0%B5%D1%81" TargetMode="External"/><Relationship Id="rId9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1%D1%83%D0%B5%D0%BD%D0%BE%D1%81-%D0%90%D0%B9%D1%80%D0%B5%D1%81" TargetMode="External"/><Relationship Id="rId13" Type="http://schemas.openxmlformats.org/officeDocument/2006/relationships/hyperlink" Target="http://uk.wikipedia.org/wiki/%D0%9B%D0%B0%D1%82%D0%B8%D0%BD%D1%81%D1%8C%D0%BA%D0%B0_%D0%90%D0%BC%D0%B5%D1%80%D0%B8%D0%BA%D0%B0" TargetMode="External"/><Relationship Id="rId3" Type="http://schemas.openxmlformats.org/officeDocument/2006/relationships/hyperlink" Target="http://uk.wikipedia.org/wiki/%D0%86%D1%81%D0%BF%D0%B0%D0%BD%D1%81%D1%8C%D0%BA%D0%B0_%D0%BC%D0%BE%D0%B2%D0%B0" TargetMode="External"/><Relationship Id="rId7" Type="http://schemas.openxmlformats.org/officeDocument/2006/relationships/hyperlink" Target="http://uk.wikipedia.org/wiki/1967" TargetMode="External"/><Relationship Id="rId12" Type="http://schemas.openxmlformats.org/officeDocument/2006/relationships/hyperlink" Target="http://uk.wikipedia.org/wiki/%D0%9D%D1%8C%D1%8E-%D0%99%D0%BE%D1%80%D0%BA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2%90%D0%B0%D0%B1%D1%80%D1%96%D1%94%D0%BB%D1%8C_%D2%90%D0%B0%D1%80%D1%81%D1%96%D1%8F_%D0%9C%D0%B0%D1%80%D0%BA%D0%B5%D1%81" TargetMode="External"/><Relationship Id="rId11" Type="http://schemas.openxmlformats.org/officeDocument/2006/relationships/hyperlink" Target="http://uk.wikipedia.org/wiki/1970" TargetMode="External"/><Relationship Id="rId5" Type="http://schemas.openxmlformats.org/officeDocument/2006/relationships/hyperlink" Target="http://uk.wikipedia.org/wiki/%D0%9A%D0%BE%D0%BB%D1%83%D0%BC%D0%B1%D1%96%D1%8F" TargetMode="External"/><Relationship Id="rId15" Type="http://schemas.openxmlformats.org/officeDocument/2006/relationships/hyperlink" Target="http://uk.wikipedia.org/wiki/%D0%9D%D1%8C%D1%8E%D1%81%D0%B2%D1%96%D0%BA" TargetMode="External"/><Relationship Id="rId10" Type="http://schemas.openxmlformats.org/officeDocument/2006/relationships/hyperlink" Target="http://uk.wikipedia.org/w/index.php?title=%D2%90%D1%80%D0%B5%D0%B3%D0%BE%D1%80%D1%96_%D0%A0%D0%B0%D0%B1%D0%B0%D1%81%D1%81%D0%B0&amp;action=edit&amp;redlink=1" TargetMode="External"/><Relationship Id="rId4" Type="http://schemas.openxmlformats.org/officeDocument/2006/relationships/hyperlink" Target="http://uk.wikipedia.org/wiki/%D0%9D%D0%BE%D0%B1%D0%B5%D0%BB%D1%96%D0%B2%D1%81%D1%8C%D0%BA%D0%B0_%D0%BF%D1%80%D0%B5%D0%BC%D1%96%D1%8F" TargetMode="External"/><Relationship Id="rId9" Type="http://schemas.openxmlformats.org/officeDocument/2006/relationships/hyperlink" Target="http://uk.wikipedia.org/wiki/%D0%90%D0%BD%D0%B3%D0%BB%D1%96%D0%B9%D1%81%D1%8C%D0%BA%D0%B0_%D0%BC%D0%BE%D0%B2%D0%B0" TargetMode="External"/><Relationship Id="rId14" Type="http://schemas.openxmlformats.org/officeDocument/2006/relationships/hyperlink" Target="http://uk.wikipedia.org/wiki/%D0%9C%D0%B0%D0%B3%D1%96%D1%87%D0%BD%D0%B8%D0%B9_%D1%80%D0%B5%D0%B0%D0%BB%D1%96%D0%B7%D0%BC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F%D0%B5%D1%80%D0%B3%D0%B0%D0%BC%D0%B5%D0%BD%D1%82" TargetMode="External"/><Relationship Id="rId3" Type="http://schemas.openxmlformats.org/officeDocument/2006/relationships/hyperlink" Target="http://uk.wikipedia.org/wiki/%D0%9A%D0%BE%D0%BB%D1%83%D0%BC%D0%B1%D1%96%D1%8F" TargetMode="External"/><Relationship Id="rId7" Type="http://schemas.openxmlformats.org/officeDocument/2006/relationships/hyperlink" Target="http://uk.wikipedia.org/wiki/%D0%9C%D0%B5%D1%8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A3%D1%80%D1%8F%D0%B4" TargetMode="External"/><Relationship Id="rId11" Type="http://schemas.openxmlformats.org/officeDocument/2006/relationships/hyperlink" Target="http://uk.wikipedia.org/wiki/%D0%A1%D0%BC%D0%B5%D1%80%D1%87" TargetMode="External"/><Relationship Id="rId5" Type="http://schemas.openxmlformats.org/officeDocument/2006/relationships/hyperlink" Target="http://uk.wikipedia.org/wiki/%D0%A6%D0%B8%D0%B3%D0%B0%D0%BD%D0%B8" TargetMode="External"/><Relationship Id="rId10" Type="http://schemas.openxmlformats.org/officeDocument/2006/relationships/hyperlink" Target="http://uk.wikipedia.org/wiki/%D0%9C%D1%83%D1%80%D0%B0%D1%85%D0%B0" TargetMode="External"/><Relationship Id="rId4" Type="http://schemas.openxmlformats.org/officeDocument/2006/relationships/hyperlink" Target="http://uk.wikipedia.org/wiki/%D0%92%D1%81%D0%B5%D1%81%D0%B2%D1%96%D1%82" TargetMode="External"/><Relationship Id="rId9" Type="http://schemas.openxmlformats.org/officeDocument/2006/relationships/hyperlink" Target="http://uk.wikipedia.org/wiki/%D0%9F%D0%BE%D0%BB%D0%BE%D0%B3%D0%B8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8436" name="Picture 4" descr="Сіре небо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1714480" y="2857496"/>
            <a:ext cx="622959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4000" b="1" dirty="0" smtClean="0">
                <a:latin typeface="Arial Black" pitchFamily="34" charset="0"/>
              </a:rPr>
              <a:t>Сто років самотності</a:t>
            </a:r>
            <a:endParaRPr lang="uk-UA" sz="4000" b="1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 descr="Сіре небо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785918" y="357166"/>
            <a:ext cx="61241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/>
              <a:t>«Сто </a:t>
            </a:r>
            <a:r>
              <a:rPr lang="ru-RU" sz="2800" dirty="0" err="1" smtClean="0"/>
              <a:t>років</a:t>
            </a:r>
            <a:r>
              <a:rPr lang="ru-RU" sz="2800" dirty="0" smtClean="0"/>
              <a:t> </a:t>
            </a:r>
            <a:r>
              <a:rPr lang="ru-RU" sz="2800" dirty="0" err="1" smtClean="0"/>
              <a:t>самотності</a:t>
            </a:r>
            <a:r>
              <a:rPr lang="ru-RU" sz="2800" dirty="0" smtClean="0"/>
              <a:t>» </a:t>
            </a:r>
            <a:r>
              <a:rPr lang="ru-RU" sz="2800" dirty="0" err="1" smtClean="0"/>
              <a:t>Значення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твору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57224" y="1857364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 smtClean="0"/>
              <a:t>• </a:t>
            </a:r>
            <a:r>
              <a:rPr lang="ru-RU" sz="2400" dirty="0" err="1" smtClean="0"/>
              <a:t>це</a:t>
            </a:r>
            <a:r>
              <a:rPr lang="ru-RU" sz="2400" dirty="0" smtClean="0"/>
              <a:t> </a:t>
            </a:r>
            <a:r>
              <a:rPr lang="ru-RU" sz="2400" dirty="0" err="1" smtClean="0"/>
              <a:t>твір-пересторога</a:t>
            </a:r>
            <a:r>
              <a:rPr lang="ru-RU" sz="2400" dirty="0" smtClean="0"/>
              <a:t>, </a:t>
            </a:r>
            <a:r>
              <a:rPr lang="ru-RU" sz="2400" dirty="0" err="1" smtClean="0"/>
              <a:t>твірпритча</a:t>
            </a:r>
            <a:r>
              <a:rPr lang="ru-RU" sz="2400" dirty="0" smtClean="0"/>
              <a:t>;</a:t>
            </a:r>
          </a:p>
          <a:p>
            <a:r>
              <a:rPr lang="ru-RU" sz="2400" dirty="0" smtClean="0"/>
              <a:t> </a:t>
            </a:r>
            <a:r>
              <a:rPr lang="ru-RU" sz="2400" dirty="0" smtClean="0"/>
              <a:t>• </a:t>
            </a:r>
            <a:r>
              <a:rPr lang="ru-RU" sz="2400" dirty="0" err="1" smtClean="0"/>
              <a:t>людство</a:t>
            </a:r>
            <a:r>
              <a:rPr lang="ru-RU" sz="2400" dirty="0" smtClean="0"/>
              <a:t> </a:t>
            </a:r>
            <a:r>
              <a:rPr lang="ru-RU" sz="2400" dirty="0" err="1" smtClean="0"/>
              <a:t>має</a:t>
            </a:r>
            <a:r>
              <a:rPr lang="ru-RU" sz="2400" dirty="0" smtClean="0"/>
              <a:t> шанс на </a:t>
            </a:r>
            <a:r>
              <a:rPr lang="ru-RU" sz="2400" dirty="0" err="1" smtClean="0"/>
              <a:t>порятунок</a:t>
            </a:r>
            <a:r>
              <a:rPr lang="ru-RU" sz="2400" dirty="0" smtClean="0"/>
              <a:t>. Але </a:t>
            </a:r>
            <a:r>
              <a:rPr lang="ru-RU" sz="2400" dirty="0" err="1" smtClean="0"/>
              <a:t>обов'язково</a:t>
            </a:r>
            <a:r>
              <a:rPr lang="ru-RU" sz="2400" dirty="0" smtClean="0"/>
              <a:t> </a:t>
            </a:r>
            <a:r>
              <a:rPr lang="ru-RU" sz="2400" dirty="0" err="1" smtClean="0"/>
              <a:t>загине</a:t>
            </a:r>
            <a:r>
              <a:rPr lang="ru-RU" sz="2400" dirty="0" smtClean="0"/>
              <a:t>, як селище </a:t>
            </a:r>
            <a:r>
              <a:rPr lang="ru-RU" sz="2400" dirty="0" err="1" smtClean="0"/>
              <a:t>Макондо</a:t>
            </a:r>
            <a:r>
              <a:rPr lang="ru-RU" sz="2400" dirty="0" smtClean="0"/>
              <a:t>, </a:t>
            </a:r>
            <a:r>
              <a:rPr lang="ru-RU" sz="2400" dirty="0" err="1" smtClean="0"/>
              <a:t>якщо</a:t>
            </a:r>
            <a:r>
              <a:rPr lang="ru-RU" sz="2400" dirty="0" smtClean="0"/>
              <a:t> не </a:t>
            </a:r>
            <a:r>
              <a:rPr lang="ru-RU" sz="2400" dirty="0" err="1" smtClean="0"/>
              <a:t>об'єднається</a:t>
            </a:r>
            <a:r>
              <a:rPr lang="ru-RU" sz="2400" dirty="0" smtClean="0"/>
              <a:t>, </a:t>
            </a:r>
            <a:r>
              <a:rPr lang="ru-RU" sz="2400" dirty="0" err="1" smtClean="0"/>
              <a:t>не</a:t>
            </a:r>
            <a:r>
              <a:rPr lang="ru-RU" sz="2400" dirty="0" smtClean="0"/>
              <a:t> </a:t>
            </a:r>
            <a:r>
              <a:rPr lang="ru-RU" sz="2400" dirty="0" err="1" smtClean="0"/>
              <a:t>знайти</a:t>
            </a:r>
            <a:r>
              <a:rPr lang="ru-RU" sz="2400" dirty="0" smtClean="0"/>
              <a:t> того </a:t>
            </a:r>
            <a:r>
              <a:rPr lang="ru-RU" sz="2400" dirty="0" err="1" smtClean="0"/>
              <a:t>спільного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є</a:t>
            </a:r>
            <a:r>
              <a:rPr lang="ru-RU" sz="2400" dirty="0" smtClean="0"/>
              <a:t> у </a:t>
            </a:r>
            <a:r>
              <a:rPr lang="ru-RU" sz="2400" dirty="0" err="1" smtClean="0"/>
              <a:t>всіх</a:t>
            </a:r>
            <a:r>
              <a:rPr lang="ru-RU" sz="2400" dirty="0" smtClean="0"/>
              <a:t> людей; </a:t>
            </a:r>
            <a:endParaRPr lang="ru-RU" sz="2400" dirty="0" smtClean="0"/>
          </a:p>
          <a:p>
            <a:r>
              <a:rPr lang="ru-RU" sz="2400" dirty="0" smtClean="0"/>
              <a:t>• </a:t>
            </a:r>
            <a:r>
              <a:rPr lang="ru-RU" sz="2400" dirty="0" smtClean="0"/>
              <a:t>шлях до </a:t>
            </a:r>
            <a:r>
              <a:rPr lang="ru-RU" sz="2400" dirty="0" err="1" smtClean="0"/>
              <a:t>спасіння</a:t>
            </a:r>
            <a:r>
              <a:rPr lang="ru-RU" sz="2400" dirty="0" smtClean="0"/>
              <a:t> – </a:t>
            </a:r>
            <a:r>
              <a:rPr lang="ru-RU" sz="2400" dirty="0" err="1" smtClean="0"/>
              <a:t>розум</a:t>
            </a:r>
            <a:r>
              <a:rPr lang="ru-RU" sz="2400" dirty="0" smtClean="0"/>
              <a:t>, здоровий </a:t>
            </a:r>
            <a:r>
              <a:rPr lang="ru-RU" sz="2400" dirty="0" err="1" smtClean="0"/>
              <a:t>глузд</a:t>
            </a:r>
            <a:r>
              <a:rPr lang="ru-RU" sz="2400" dirty="0" smtClean="0"/>
              <a:t>.</a:t>
            </a:r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4" descr="Сіре небо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357422" y="3000372"/>
            <a:ext cx="403988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err="1" smtClean="0"/>
              <a:t>Дякую</a:t>
            </a:r>
            <a:r>
              <a:rPr lang="ru-RU" sz="4000" dirty="0" smtClean="0"/>
              <a:t> за </a:t>
            </a:r>
            <a:r>
              <a:rPr lang="ru-RU" sz="4000" dirty="0" err="1" smtClean="0"/>
              <a:t>увагу</a:t>
            </a:r>
            <a:r>
              <a:rPr lang="ru-RU" sz="4000" dirty="0" smtClean="0"/>
              <a:t> !!!</a:t>
            </a:r>
            <a:endParaRPr lang="ru-RU" sz="4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214282" y="1000108"/>
          <a:ext cx="6096000" cy="2194560"/>
        </p:xfrm>
        <a:graphic>
          <a:graphicData uri="http://schemas.openxmlformats.org/drawingml/2006/table">
            <a:tbl>
              <a:tblPr/>
              <a:tblGrid>
                <a:gridCol w="3048000"/>
                <a:gridCol w="3048000"/>
              </a:tblGrid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ru-RU"/>
                        <a:t>Оригінал</a:t>
                      </a:r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/>
                        <a:t>Cien años de soledad</a:t>
                      </a:r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ru-RU"/>
                        <a:t>Жанр</a:t>
                      </a:r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u="none" strike="noStrike">
                          <a:solidFill>
                            <a:srgbClr val="0645AD"/>
                          </a:solidFill>
                          <a:hlinkClick r:id="rId2" action="ppaction://hlinkfile" tooltip="Роман"/>
                        </a:rPr>
                        <a:t>роман</a:t>
                      </a:r>
                      <a:r>
                        <a:rPr lang="ru-RU"/>
                        <a:t> / </a:t>
                      </a:r>
                      <a:r>
                        <a:rPr lang="ru-RU" u="none" strike="noStrike">
                          <a:solidFill>
                            <a:srgbClr val="0645AD"/>
                          </a:solidFill>
                          <a:hlinkClick r:id="rId3" action="ppaction://hlinkfile" tooltip="Роман (жанр)"/>
                        </a:rPr>
                        <a:t>роман</a:t>
                      </a:r>
                      <a:endParaRPr lang="ru-RU"/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ru-RU"/>
                        <a:t>Автор</a:t>
                      </a:r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u="none" strike="noStrike">
                          <a:solidFill>
                            <a:srgbClr val="0B0080"/>
                          </a:solidFill>
                          <a:hlinkClick r:id="rId4" action="ppaction://hlinkfile" tooltip="Габрієль Гарсія Маркес"/>
                        </a:rPr>
                        <a:t>Габрієль Гарсія Маркес</a:t>
                      </a:r>
                      <a:endParaRPr lang="ru-RU"/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ru-RU"/>
                        <a:t>Мова</a:t>
                      </a:r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u="none" strike="noStrike">
                          <a:solidFill>
                            <a:srgbClr val="0645AD"/>
                          </a:solidFill>
                          <a:hlinkClick r:id="rId5" action="ppaction://hlinkfile" tooltip="Іспанська мова"/>
                        </a:rPr>
                        <a:t>іспанська мова</a:t>
                      </a:r>
                      <a:endParaRPr lang="ru-RU"/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ru-RU"/>
                        <a:t>Написаний</a:t>
                      </a:r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u="none" strike="noStrike">
                          <a:solidFill>
                            <a:srgbClr val="0645AD"/>
                          </a:solidFill>
                          <a:hlinkClick r:id="rId6" action="ppaction://hlinkfile" tooltip="1967"/>
                        </a:rPr>
                        <a:t>1967</a:t>
                      </a:r>
                      <a:endParaRPr lang="ru-RU"/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ru-RU"/>
                        <a:t>Виданий</a:t>
                      </a:r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u="none" strike="noStrike" dirty="0">
                          <a:solidFill>
                            <a:srgbClr val="0645AD"/>
                          </a:solidFill>
                          <a:hlinkClick r:id="rId7" action="ppaction://hlinkfile" tooltip="1967 у літературі"/>
                        </a:rPr>
                        <a:t>1967</a:t>
                      </a:r>
                      <a:endParaRPr lang="ru-RU" dirty="0"/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</a:tbl>
          </a:graphicData>
        </a:graphic>
      </p:graphicFrame>
      <p:pic>
        <p:nvPicPr>
          <p:cNvPr id="4" name="Picture 4" descr="Сіре небо 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4338" name="Picture 2" descr="Сто років самотності.jpe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643570" y="1071546"/>
            <a:ext cx="3352800" cy="4762500"/>
          </a:xfrm>
          <a:prstGeom prst="rect">
            <a:avLst/>
          </a:prstGeom>
          <a:noFill/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428596" y="1928802"/>
          <a:ext cx="4381488" cy="3143272"/>
        </p:xfrm>
        <a:graphic>
          <a:graphicData uri="http://schemas.openxmlformats.org/drawingml/2006/table">
            <a:tbl>
              <a:tblPr/>
              <a:tblGrid>
                <a:gridCol w="2190744"/>
                <a:gridCol w="2190744"/>
              </a:tblGrid>
              <a:tr h="465670">
                <a:tc>
                  <a:txBody>
                    <a:bodyPr/>
                    <a:lstStyle/>
                    <a:p>
                      <a:pPr algn="l" fontAlgn="t"/>
                      <a:r>
                        <a:rPr lang="ru-RU" dirty="0" err="1"/>
                        <a:t>Оригінал</a:t>
                      </a:r>
                      <a:endParaRPr lang="ru-RU" dirty="0"/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 err="1"/>
                        <a:t>Cien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años</a:t>
                      </a:r>
                      <a:r>
                        <a:rPr lang="en-US" dirty="0"/>
                        <a:t> de </a:t>
                      </a:r>
                      <a:r>
                        <a:rPr lang="en-US" dirty="0" err="1"/>
                        <a:t>soledad</a:t>
                      </a:r>
                      <a:endParaRPr lang="en-US" dirty="0"/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465670">
                <a:tc>
                  <a:txBody>
                    <a:bodyPr/>
                    <a:lstStyle/>
                    <a:p>
                      <a:pPr algn="l" fontAlgn="t"/>
                      <a:r>
                        <a:rPr lang="ru-RU" dirty="0"/>
                        <a:t>Жанр</a:t>
                      </a:r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u="none" strike="noStrike" dirty="0">
                          <a:solidFill>
                            <a:srgbClr val="0645AD"/>
                          </a:solidFill>
                          <a:hlinkClick r:id="rId2" action="ppaction://hlinkfile" tooltip="Роман"/>
                        </a:rPr>
                        <a:t>роман</a:t>
                      </a:r>
                      <a:r>
                        <a:rPr lang="ru-RU" dirty="0"/>
                        <a:t> / </a:t>
                      </a:r>
                      <a:r>
                        <a:rPr lang="ru-RU" u="none" strike="noStrike" dirty="0" err="1">
                          <a:solidFill>
                            <a:srgbClr val="0645AD"/>
                          </a:solidFill>
                          <a:hlinkClick r:id="rId3" action="ppaction://hlinkfile" tooltip="Роман (жанр)"/>
                        </a:rPr>
                        <a:t>роман</a:t>
                      </a:r>
                      <a:endParaRPr lang="ru-RU" dirty="0"/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814922">
                <a:tc>
                  <a:txBody>
                    <a:bodyPr/>
                    <a:lstStyle/>
                    <a:p>
                      <a:pPr algn="l" fontAlgn="t"/>
                      <a:r>
                        <a:rPr lang="ru-RU" dirty="0"/>
                        <a:t>Автор</a:t>
                      </a:r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u="none" strike="noStrike" dirty="0" err="1">
                          <a:solidFill>
                            <a:srgbClr val="0B0080"/>
                          </a:solidFill>
                          <a:hlinkClick r:id="rId4" action="ppaction://hlinkfile" tooltip="Габрієль Гарсія Маркес"/>
                        </a:rPr>
                        <a:t>Габрієль</a:t>
                      </a:r>
                      <a:r>
                        <a:rPr lang="ru-RU" u="none" strike="noStrike" dirty="0">
                          <a:solidFill>
                            <a:srgbClr val="0B0080"/>
                          </a:solidFill>
                          <a:hlinkClick r:id="rId4" action="ppaction://hlinkfile" tooltip="Габрієль Гарсія Маркес"/>
                        </a:rPr>
                        <a:t> </a:t>
                      </a:r>
                      <a:r>
                        <a:rPr lang="ru-RU" u="none" strike="noStrike" dirty="0" err="1">
                          <a:solidFill>
                            <a:srgbClr val="0B0080"/>
                          </a:solidFill>
                          <a:hlinkClick r:id="rId4" action="ppaction://hlinkfile" tooltip="Габрієль Гарсія Маркес"/>
                        </a:rPr>
                        <a:t>Гарсія</a:t>
                      </a:r>
                      <a:r>
                        <a:rPr lang="ru-RU" u="none" strike="noStrike" dirty="0">
                          <a:solidFill>
                            <a:srgbClr val="0B0080"/>
                          </a:solidFill>
                          <a:hlinkClick r:id="rId4" action="ppaction://hlinkfile" tooltip="Габрієль Гарсія Маркес"/>
                        </a:rPr>
                        <a:t> Маркес</a:t>
                      </a:r>
                      <a:endParaRPr lang="ru-RU" dirty="0"/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465670">
                <a:tc>
                  <a:txBody>
                    <a:bodyPr/>
                    <a:lstStyle/>
                    <a:p>
                      <a:pPr algn="l" fontAlgn="t"/>
                      <a:r>
                        <a:rPr lang="ru-RU" dirty="0" err="1"/>
                        <a:t>Мова</a:t>
                      </a:r>
                      <a:endParaRPr lang="ru-RU" dirty="0"/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u="sng" dirty="0" err="1">
                          <a:solidFill>
                            <a:srgbClr val="0645AD"/>
                          </a:solidFill>
                          <a:hlinkClick r:id="rId5" action="ppaction://hlinkfile" tooltip="Іспанська мова"/>
                        </a:rPr>
                        <a:t>іспанська</a:t>
                      </a:r>
                      <a:r>
                        <a:rPr lang="ru-RU" u="sng" dirty="0">
                          <a:solidFill>
                            <a:srgbClr val="0645AD"/>
                          </a:solidFill>
                          <a:hlinkClick r:id="rId5" action="ppaction://hlinkfile" tooltip="Іспанська мова"/>
                        </a:rPr>
                        <a:t> </a:t>
                      </a:r>
                      <a:r>
                        <a:rPr lang="ru-RU" u="sng" dirty="0" err="1">
                          <a:solidFill>
                            <a:srgbClr val="0645AD"/>
                          </a:solidFill>
                          <a:hlinkClick r:id="rId5" action="ppaction://hlinkfile" tooltip="Іспанська мова"/>
                        </a:rPr>
                        <a:t>мова</a:t>
                      </a:r>
                      <a:endParaRPr lang="ru-RU" dirty="0"/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465670">
                <a:tc>
                  <a:txBody>
                    <a:bodyPr/>
                    <a:lstStyle/>
                    <a:p>
                      <a:pPr algn="l" fontAlgn="t"/>
                      <a:r>
                        <a:rPr lang="ru-RU"/>
                        <a:t>Написаний</a:t>
                      </a:r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u="none" strike="noStrike" dirty="0">
                          <a:solidFill>
                            <a:srgbClr val="0645AD"/>
                          </a:solidFill>
                          <a:hlinkClick r:id="rId6" action="ppaction://hlinkfile" tooltip="1967"/>
                        </a:rPr>
                        <a:t>1967</a:t>
                      </a:r>
                      <a:endParaRPr lang="ru-RU" dirty="0"/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465670">
                <a:tc>
                  <a:txBody>
                    <a:bodyPr/>
                    <a:lstStyle/>
                    <a:p>
                      <a:pPr algn="l" fontAlgn="t"/>
                      <a:r>
                        <a:rPr lang="ru-RU"/>
                        <a:t>Виданий</a:t>
                      </a:r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u="none" strike="noStrike" dirty="0">
                          <a:solidFill>
                            <a:srgbClr val="0645AD"/>
                          </a:solidFill>
                          <a:hlinkClick r:id="rId7" action="ppaction://hlinkfile" tooltip="1967 у літературі"/>
                        </a:rPr>
                        <a:t>1967</a:t>
                      </a:r>
                      <a:endParaRPr lang="ru-RU" dirty="0"/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 descr="Сіре небо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714612" y="428604"/>
            <a:ext cx="40069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err="1" smtClean="0"/>
              <a:t>Загальний</a:t>
            </a:r>
            <a:r>
              <a:rPr lang="ru-RU" sz="4400" b="1" dirty="0" smtClean="0"/>
              <a:t> </a:t>
            </a:r>
            <a:r>
              <a:rPr lang="ru-RU" sz="4400" b="1" dirty="0" err="1" smtClean="0"/>
              <a:t>опис</a:t>
            </a:r>
            <a:endParaRPr lang="ru-RU" sz="44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42910" y="1285860"/>
            <a:ext cx="7715304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Arial Black" pitchFamily="34" charset="0"/>
              </a:rPr>
              <a:t>Сто </a:t>
            </a:r>
            <a:r>
              <a:rPr lang="ru-RU" b="1" dirty="0" err="1" smtClean="0">
                <a:latin typeface="Arial Black" pitchFamily="34" charset="0"/>
              </a:rPr>
              <a:t>років</a:t>
            </a:r>
            <a:r>
              <a:rPr lang="ru-RU" b="1" dirty="0" smtClean="0">
                <a:latin typeface="Arial Black" pitchFamily="34" charset="0"/>
              </a:rPr>
              <a:t> </a:t>
            </a:r>
            <a:r>
              <a:rPr lang="ru-RU" b="1" dirty="0" err="1" smtClean="0">
                <a:latin typeface="Arial Black" pitchFamily="34" charset="0"/>
              </a:rPr>
              <a:t>самотності</a:t>
            </a:r>
            <a:r>
              <a:rPr lang="ru-RU" dirty="0" smtClean="0">
                <a:latin typeface="Arial Black" pitchFamily="34" charset="0"/>
              </a:rPr>
              <a:t> (</a:t>
            </a:r>
            <a:r>
              <a:rPr lang="ru-RU" dirty="0" err="1" smtClean="0">
                <a:latin typeface="Arial Black" pitchFamily="34" charset="0"/>
                <a:hlinkClick r:id="rId3" action="ppaction://hlinkfile" tooltip="Іспанська мова"/>
              </a:rPr>
              <a:t>ісп</a:t>
            </a:r>
            <a:r>
              <a:rPr lang="ru-RU" dirty="0" smtClean="0">
                <a:latin typeface="Arial Black" pitchFamily="34" charset="0"/>
                <a:hlinkClick r:id="rId3" action="ppaction://hlinkfile" tooltip="Іспанська мова"/>
              </a:rPr>
              <a:t>.</a:t>
            </a:r>
            <a:r>
              <a:rPr lang="ru-RU" dirty="0" smtClean="0">
                <a:latin typeface="Arial Black" pitchFamily="34" charset="0"/>
              </a:rPr>
              <a:t> </a:t>
            </a:r>
            <a:r>
              <a:rPr lang="en-US" i="1" dirty="0" err="1" smtClean="0">
                <a:latin typeface="Arial Black" pitchFamily="34" charset="0"/>
              </a:rPr>
              <a:t>Cien</a:t>
            </a:r>
            <a:r>
              <a:rPr lang="en-US" i="1" dirty="0" smtClean="0">
                <a:latin typeface="Arial Black" pitchFamily="34" charset="0"/>
              </a:rPr>
              <a:t> </a:t>
            </a:r>
            <a:r>
              <a:rPr lang="en-US" i="1" dirty="0" err="1" smtClean="0">
                <a:latin typeface="Arial Black" pitchFamily="34" charset="0"/>
              </a:rPr>
              <a:t>años</a:t>
            </a:r>
            <a:r>
              <a:rPr lang="en-US" i="1" dirty="0" smtClean="0">
                <a:latin typeface="Arial Black" pitchFamily="34" charset="0"/>
              </a:rPr>
              <a:t> de </a:t>
            </a:r>
            <a:r>
              <a:rPr lang="en-US" i="1" dirty="0" err="1" smtClean="0">
                <a:latin typeface="Arial Black" pitchFamily="34" charset="0"/>
              </a:rPr>
              <a:t>soledad</a:t>
            </a:r>
            <a:r>
              <a:rPr lang="en-US" dirty="0" smtClean="0">
                <a:latin typeface="Arial Black" pitchFamily="34" charset="0"/>
              </a:rPr>
              <a:t>) — </a:t>
            </a:r>
            <a:r>
              <a:rPr lang="ru-RU" dirty="0" smtClean="0">
                <a:latin typeface="Arial Black" pitchFamily="34" charset="0"/>
              </a:rPr>
              <a:t>роман </a:t>
            </a:r>
            <a:r>
              <a:rPr lang="ru-RU" dirty="0" err="1" smtClean="0">
                <a:latin typeface="Arial Black" pitchFamily="34" charset="0"/>
                <a:hlinkClick r:id="rId4" action="ppaction://hlinkfile" tooltip="Нобелівська премія"/>
              </a:rPr>
              <a:t>нобелівського</a:t>
            </a:r>
            <a:r>
              <a:rPr lang="ru-RU" dirty="0" smtClean="0">
                <a:latin typeface="Arial Black" pitchFamily="34" charset="0"/>
              </a:rPr>
              <a:t> лауреата, </a:t>
            </a:r>
            <a:r>
              <a:rPr lang="ru-RU" dirty="0" err="1" smtClean="0">
                <a:latin typeface="Arial Black" pitchFamily="34" charset="0"/>
                <a:hlinkClick r:id="rId5" action="ppaction://hlinkfile" tooltip="Колумбія"/>
              </a:rPr>
              <a:t>колумбійського</a:t>
            </a:r>
            <a:r>
              <a:rPr lang="ru-RU" dirty="0" smtClean="0">
                <a:latin typeface="Arial Black" pitchFamily="34" charset="0"/>
              </a:rPr>
              <a:t> </a:t>
            </a:r>
            <a:r>
              <a:rPr lang="ru-RU" dirty="0" err="1" smtClean="0">
                <a:latin typeface="Arial Black" pitchFamily="34" charset="0"/>
              </a:rPr>
              <a:t>письменника</a:t>
            </a:r>
            <a:r>
              <a:rPr lang="ru-RU" dirty="0" smtClean="0">
                <a:latin typeface="Arial Black" pitchFamily="34" charset="0"/>
              </a:rPr>
              <a:t> </a:t>
            </a:r>
            <a:r>
              <a:rPr lang="ru-RU" dirty="0" err="1" smtClean="0">
                <a:latin typeface="Arial Black" pitchFamily="34" charset="0"/>
                <a:hlinkClick r:id="rId6" action="ppaction://hlinkfile" tooltip="Ґабрієль Ґарсія Маркес"/>
              </a:rPr>
              <a:t>Ґабрієля</a:t>
            </a:r>
            <a:r>
              <a:rPr lang="ru-RU" dirty="0" smtClean="0">
                <a:latin typeface="Arial Black" pitchFamily="34" charset="0"/>
                <a:hlinkClick r:id="rId6" action="ppaction://hlinkfile" tooltip="Ґабрієль Ґарсія Маркес"/>
              </a:rPr>
              <a:t> </a:t>
            </a:r>
            <a:r>
              <a:rPr lang="ru-RU" dirty="0" err="1" smtClean="0">
                <a:latin typeface="Arial Black" pitchFamily="34" charset="0"/>
                <a:hlinkClick r:id="rId6" action="ppaction://hlinkfile" tooltip="Ґабрієль Ґарсія Маркес"/>
              </a:rPr>
              <a:t>Ґарсія</a:t>
            </a:r>
            <a:r>
              <a:rPr lang="ru-RU" dirty="0" smtClean="0">
                <a:latin typeface="Arial Black" pitchFamily="34" charset="0"/>
                <a:hlinkClick r:id="rId6" action="ppaction://hlinkfile" tooltip="Ґабрієль Ґарсія Маркес"/>
              </a:rPr>
              <a:t> Маркеса</a:t>
            </a:r>
            <a:r>
              <a:rPr lang="ru-RU" dirty="0" smtClean="0">
                <a:latin typeface="Arial Black" pitchFamily="34" charset="0"/>
              </a:rPr>
              <a:t>, </a:t>
            </a:r>
            <a:r>
              <a:rPr lang="ru-RU" dirty="0" err="1" smtClean="0">
                <a:latin typeface="Arial Black" pitchFamily="34" charset="0"/>
              </a:rPr>
              <a:t>вперше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опублікований</a:t>
            </a:r>
            <a:r>
              <a:rPr lang="ru-RU" dirty="0" smtClean="0">
                <a:latin typeface="Arial Black" pitchFamily="34" charset="0"/>
              </a:rPr>
              <a:t> </a:t>
            </a:r>
            <a:r>
              <a:rPr lang="ru-RU" dirty="0" err="1" smtClean="0">
                <a:latin typeface="Arial Black" pitchFamily="34" charset="0"/>
                <a:hlinkClick r:id="rId3" action="ppaction://hlinkfile" tooltip="Іспанська мова"/>
              </a:rPr>
              <a:t>іспанською</a:t>
            </a:r>
            <a:r>
              <a:rPr lang="ru-RU" dirty="0" smtClean="0">
                <a:latin typeface="Arial Black" pitchFamily="34" charset="0"/>
              </a:rPr>
              <a:t> </a:t>
            </a:r>
            <a:r>
              <a:rPr lang="ru-RU" dirty="0" smtClean="0">
                <a:latin typeface="Arial Black" pitchFamily="34" charset="0"/>
                <a:hlinkClick r:id="rId7" action="ppaction://hlinkfile" tooltip="1967"/>
              </a:rPr>
              <a:t>1967</a:t>
            </a:r>
            <a:r>
              <a:rPr lang="ru-RU" dirty="0" smtClean="0">
                <a:latin typeface="Arial Black" pitchFamily="34" charset="0"/>
              </a:rPr>
              <a:t> року (</a:t>
            </a:r>
            <a:r>
              <a:rPr lang="ru-RU" dirty="0" err="1" smtClean="0">
                <a:latin typeface="Arial Black" pitchFamily="34" charset="0"/>
                <a:hlinkClick r:id="rId8" action="ppaction://hlinkfile" tooltip="Буенос-Айрес"/>
              </a:rPr>
              <a:t>Буенос-Айрес</a:t>
            </a:r>
            <a:r>
              <a:rPr lang="ru-RU" dirty="0" smtClean="0">
                <a:latin typeface="Arial Black" pitchFamily="34" charset="0"/>
              </a:rPr>
              <a:t>: </a:t>
            </a:r>
            <a:r>
              <a:rPr lang="en-US" i="1" dirty="0" err="1" smtClean="0">
                <a:latin typeface="Arial Black" pitchFamily="34" charset="0"/>
              </a:rPr>
              <a:t>Sudamericana</a:t>
            </a:r>
            <a:r>
              <a:rPr lang="en-US" dirty="0" smtClean="0">
                <a:latin typeface="Arial Black" pitchFamily="34" charset="0"/>
              </a:rPr>
              <a:t>), </a:t>
            </a:r>
            <a:r>
              <a:rPr lang="ru-RU" dirty="0" err="1" smtClean="0">
                <a:latin typeface="Arial Black" pitchFamily="34" charset="0"/>
                <a:hlinkClick r:id="rId9" action="ppaction://hlinkfile" tooltip="Англійська мова"/>
              </a:rPr>
              <a:t>англійський</a:t>
            </a:r>
            <a:r>
              <a:rPr lang="ru-RU" dirty="0" smtClean="0">
                <a:latin typeface="Arial Black" pitchFamily="34" charset="0"/>
              </a:rPr>
              <a:t> переклад </a:t>
            </a:r>
            <a:r>
              <a:rPr lang="ru-RU" dirty="0" err="1" smtClean="0">
                <a:latin typeface="Arial Black" pitchFamily="34" charset="0"/>
                <a:hlinkClick r:id="rId10" action="ppaction://hlinkfile" tooltip="Ґрегорі Рабасса (ще не написана)"/>
              </a:rPr>
              <a:t>Ґрегорі</a:t>
            </a:r>
            <a:r>
              <a:rPr lang="ru-RU" dirty="0" smtClean="0">
                <a:latin typeface="Arial Black" pitchFamily="34" charset="0"/>
                <a:hlinkClick r:id="rId10" action="ppaction://hlinkfile" tooltip="Ґрегорі Рабасса (ще не написана)"/>
              </a:rPr>
              <a:t> </a:t>
            </a:r>
            <a:r>
              <a:rPr lang="ru-RU" dirty="0" err="1" smtClean="0">
                <a:latin typeface="Arial Black" pitchFamily="34" charset="0"/>
                <a:hlinkClick r:id="rId10" action="ppaction://hlinkfile" tooltip="Ґрегорі Рабасса (ще не написана)"/>
              </a:rPr>
              <a:t>Рабасса</a:t>
            </a:r>
            <a:r>
              <a:rPr lang="ru-RU" dirty="0" smtClean="0">
                <a:latin typeface="Arial Black" pitchFamily="34" charset="0"/>
              </a:rPr>
              <a:t> </a:t>
            </a:r>
            <a:r>
              <a:rPr lang="ru-RU" dirty="0" err="1" smtClean="0">
                <a:latin typeface="Arial Black" pitchFamily="34" charset="0"/>
              </a:rPr>
              <a:t>було</a:t>
            </a:r>
            <a:r>
              <a:rPr lang="ru-RU" dirty="0" smtClean="0">
                <a:latin typeface="Arial Black" pitchFamily="34" charset="0"/>
              </a:rPr>
              <a:t> видано</a:t>
            </a:r>
            <a:r>
              <a:rPr lang="ru-RU" dirty="0" smtClean="0">
                <a:latin typeface="Arial Black" pitchFamily="34" charset="0"/>
                <a:hlinkClick r:id="rId11" action="ppaction://hlinkfile" tooltip="1970"/>
              </a:rPr>
              <a:t>1970</a:t>
            </a:r>
            <a:r>
              <a:rPr lang="ru-RU" dirty="0" smtClean="0">
                <a:latin typeface="Arial Black" pitchFamily="34" charset="0"/>
              </a:rPr>
              <a:t> року (</a:t>
            </a:r>
            <a:r>
              <a:rPr lang="ru-RU" dirty="0" smtClean="0">
                <a:latin typeface="Arial Black" pitchFamily="34" charset="0"/>
                <a:hlinkClick r:id="rId12" action="ppaction://hlinkfile" tooltip="Нью-Йорк"/>
              </a:rPr>
              <a:t>Нью-Йорк</a:t>
            </a:r>
            <a:r>
              <a:rPr lang="ru-RU" dirty="0" smtClean="0">
                <a:latin typeface="Arial Black" pitchFamily="34" charset="0"/>
              </a:rPr>
              <a:t>: </a:t>
            </a:r>
            <a:r>
              <a:rPr lang="en-US" i="1" dirty="0" smtClean="0">
                <a:latin typeface="Arial Black" pitchFamily="34" charset="0"/>
              </a:rPr>
              <a:t>Harper and Row</a:t>
            </a:r>
            <a:r>
              <a:rPr lang="en-US" dirty="0" smtClean="0">
                <a:latin typeface="Arial Black" pitchFamily="34" charset="0"/>
              </a:rPr>
              <a:t>).</a:t>
            </a:r>
          </a:p>
          <a:p>
            <a:r>
              <a:rPr lang="ru-RU" dirty="0" err="1" smtClean="0">
                <a:latin typeface="Arial Black" pitchFamily="34" charset="0"/>
              </a:rPr>
              <a:t>Ця</a:t>
            </a:r>
            <a:r>
              <a:rPr lang="ru-RU" dirty="0" smtClean="0">
                <a:latin typeface="Arial Black" pitchFamily="34" charset="0"/>
              </a:rPr>
              <a:t> книга </a:t>
            </a:r>
            <a:r>
              <a:rPr lang="ru-RU" dirty="0" err="1" smtClean="0">
                <a:latin typeface="Arial Black" pitchFamily="34" charset="0"/>
              </a:rPr>
              <a:t>вважається</a:t>
            </a:r>
            <a:r>
              <a:rPr lang="ru-RU" dirty="0" smtClean="0">
                <a:latin typeface="Arial Black" pitchFamily="34" charset="0"/>
              </a:rPr>
              <a:t> шедевром </a:t>
            </a:r>
            <a:r>
              <a:rPr lang="ru-RU" dirty="0" err="1" smtClean="0">
                <a:latin typeface="Arial Black" pitchFamily="34" charset="0"/>
              </a:rPr>
              <a:t>Ґабрієля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Ґарсія</a:t>
            </a:r>
            <a:r>
              <a:rPr lang="ru-RU" dirty="0" smtClean="0">
                <a:latin typeface="Arial Black" pitchFamily="34" charset="0"/>
              </a:rPr>
              <a:t> Маркеса, </a:t>
            </a:r>
            <a:r>
              <a:rPr lang="ru-RU" dirty="0" err="1" smtClean="0">
                <a:latin typeface="Arial Black" pitchFamily="34" charset="0"/>
              </a:rPr>
              <a:t>метафоричним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описом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історії</a:t>
            </a:r>
            <a:r>
              <a:rPr lang="ru-RU" dirty="0" smtClean="0">
                <a:latin typeface="Arial Black" pitchFamily="34" charset="0"/>
              </a:rPr>
              <a:t> </a:t>
            </a:r>
            <a:r>
              <a:rPr lang="ru-RU" dirty="0" err="1" smtClean="0">
                <a:latin typeface="Arial Black" pitchFamily="34" charset="0"/>
                <a:hlinkClick r:id="rId5" action="ppaction://hlinkfile" tooltip="Колумбія"/>
              </a:rPr>
              <a:t>Колумбії</a:t>
            </a:r>
            <a:r>
              <a:rPr lang="ru-RU" dirty="0" smtClean="0">
                <a:latin typeface="Arial Black" pitchFamily="34" charset="0"/>
              </a:rPr>
              <a:t> </a:t>
            </a:r>
            <a:r>
              <a:rPr lang="ru-RU" dirty="0" err="1" smtClean="0">
                <a:latin typeface="Arial Black" pitchFamily="34" charset="0"/>
              </a:rPr>
              <a:t>або</a:t>
            </a:r>
            <a:r>
              <a:rPr lang="ru-RU" dirty="0" smtClean="0">
                <a:latin typeface="Arial Black" pitchFamily="34" charset="0"/>
              </a:rPr>
              <a:t> </a:t>
            </a:r>
            <a:r>
              <a:rPr lang="ru-RU" dirty="0" err="1" smtClean="0">
                <a:latin typeface="Arial Black" pitchFamily="34" charset="0"/>
                <a:hlinkClick r:id="rId13" action="ppaction://hlinkfile" tooltip="Латинська Америка"/>
              </a:rPr>
              <a:t>Латинської</a:t>
            </a:r>
            <a:r>
              <a:rPr lang="ru-RU" dirty="0" smtClean="0">
                <a:latin typeface="Arial Black" pitchFamily="34" charset="0"/>
                <a:hlinkClick r:id="rId13" action="ppaction://hlinkfile" tooltip="Латинська Америка"/>
              </a:rPr>
              <a:t> Америки</a:t>
            </a:r>
            <a:r>
              <a:rPr lang="ru-RU" dirty="0" smtClean="0">
                <a:latin typeface="Arial Black" pitchFamily="34" charset="0"/>
              </a:rPr>
              <a:t>. Роман </a:t>
            </a:r>
            <a:r>
              <a:rPr lang="ru-RU" dirty="0" err="1" smtClean="0">
                <a:latin typeface="Arial Black" pitchFamily="34" charset="0"/>
              </a:rPr>
              <a:t>описує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історію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життя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родини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Буендіа</a:t>
            </a:r>
            <a:r>
              <a:rPr lang="ru-RU" dirty="0" smtClean="0">
                <a:latin typeface="Arial Black" pitchFamily="34" charset="0"/>
              </a:rPr>
              <a:t> та </a:t>
            </a:r>
            <a:r>
              <a:rPr lang="ru-RU" dirty="0" err="1" smtClean="0">
                <a:latin typeface="Arial Black" pitchFamily="34" charset="0"/>
              </a:rPr>
              <a:t>їхнього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містечка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Макондо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впродовж</a:t>
            </a:r>
            <a:r>
              <a:rPr lang="ru-RU" dirty="0" smtClean="0">
                <a:latin typeface="Arial Black" pitchFamily="34" charset="0"/>
              </a:rPr>
              <a:t> ста </a:t>
            </a:r>
            <a:r>
              <a:rPr lang="ru-RU" dirty="0" err="1" smtClean="0">
                <a:latin typeface="Arial Black" pitchFamily="34" charset="0"/>
              </a:rPr>
              <a:t>років</a:t>
            </a:r>
            <a:r>
              <a:rPr lang="ru-RU" dirty="0" smtClean="0">
                <a:latin typeface="Arial Black" pitchFamily="34" charset="0"/>
              </a:rPr>
              <a:t>.</a:t>
            </a:r>
          </a:p>
          <a:p>
            <a:r>
              <a:rPr lang="ru-RU" dirty="0" err="1" smtClean="0">
                <a:latin typeface="Arial Black" pitchFamily="34" charset="0"/>
              </a:rPr>
              <a:t>Ґабрієль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Ґарсія</a:t>
            </a:r>
            <a:r>
              <a:rPr lang="ru-RU" dirty="0" smtClean="0">
                <a:latin typeface="Arial Black" pitchFamily="34" charset="0"/>
              </a:rPr>
              <a:t> Маркес у </a:t>
            </a:r>
            <a:r>
              <a:rPr lang="ru-RU" dirty="0" err="1" smtClean="0">
                <a:latin typeface="Arial Black" pitchFamily="34" charset="0"/>
              </a:rPr>
              <a:t>своїй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автобіографії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визнає</a:t>
            </a:r>
            <a:r>
              <a:rPr lang="ru-RU" dirty="0" smtClean="0">
                <a:latin typeface="Arial Black" pitchFamily="34" charset="0"/>
              </a:rPr>
              <a:t>, </a:t>
            </a:r>
            <a:r>
              <a:rPr lang="ru-RU" dirty="0" err="1" smtClean="0">
                <a:latin typeface="Arial Black" pitchFamily="34" charset="0"/>
              </a:rPr>
              <a:t>що</a:t>
            </a:r>
            <a:r>
              <a:rPr lang="ru-RU" dirty="0" smtClean="0">
                <a:latin typeface="Arial Black" pitchFamily="34" charset="0"/>
              </a:rPr>
              <a:t> описав </a:t>
            </a:r>
            <a:r>
              <a:rPr lang="ru-RU" dirty="0" err="1" smtClean="0">
                <a:latin typeface="Arial Black" pitchFamily="34" charset="0"/>
              </a:rPr>
              <a:t>Макондо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з</a:t>
            </a:r>
            <a:r>
              <a:rPr lang="ru-RU" dirty="0" smtClean="0">
                <a:latin typeface="Arial Black" pitchFamily="34" charset="0"/>
              </a:rPr>
              <a:t> одного </a:t>
            </a:r>
            <a:r>
              <a:rPr lang="ru-RU" dirty="0" err="1" smtClean="0">
                <a:latin typeface="Arial Black" pitchFamily="34" charset="0"/>
              </a:rPr>
              <a:t>з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містечок</a:t>
            </a:r>
            <a:r>
              <a:rPr lang="ru-RU" dirty="0" smtClean="0">
                <a:latin typeface="Arial Black" pitchFamily="34" charset="0"/>
              </a:rPr>
              <a:t>, де </a:t>
            </a:r>
            <a:r>
              <a:rPr lang="ru-RU" dirty="0" err="1" smtClean="0">
                <a:latin typeface="Arial Black" pitchFamily="34" charset="0"/>
              </a:rPr>
              <a:t>він</a:t>
            </a:r>
            <a:r>
              <a:rPr lang="ru-RU" dirty="0" smtClean="0">
                <a:latin typeface="Arial Black" pitchFamily="34" charset="0"/>
              </a:rPr>
              <a:t> проводив </a:t>
            </a:r>
            <a:r>
              <a:rPr lang="ru-RU" dirty="0" err="1" smtClean="0">
                <a:latin typeface="Arial Black" pitchFamily="34" charset="0"/>
              </a:rPr>
              <a:t>своє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дитинство</a:t>
            </a:r>
            <a:r>
              <a:rPr lang="ru-RU" dirty="0" smtClean="0">
                <a:latin typeface="Arial Black" pitchFamily="34" charset="0"/>
              </a:rPr>
              <a:t>.</a:t>
            </a:r>
          </a:p>
          <a:p>
            <a:r>
              <a:rPr lang="ru-RU" dirty="0" smtClean="0">
                <a:latin typeface="Arial Black" pitchFamily="34" charset="0"/>
              </a:rPr>
              <a:t>Як </a:t>
            </a:r>
            <a:r>
              <a:rPr lang="ru-RU" dirty="0" err="1" smtClean="0">
                <a:latin typeface="Arial Black" pitchFamily="34" charset="0"/>
              </a:rPr>
              <a:t>і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багато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інших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творів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Ґабрієля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Ґарсія</a:t>
            </a:r>
            <a:r>
              <a:rPr lang="ru-RU" dirty="0" smtClean="0">
                <a:latin typeface="Arial Black" pitchFamily="34" charset="0"/>
              </a:rPr>
              <a:t> Маркеса, «Сто </a:t>
            </a:r>
            <a:r>
              <a:rPr lang="ru-RU" dirty="0" err="1" smtClean="0">
                <a:latin typeface="Arial Black" pitchFamily="34" charset="0"/>
              </a:rPr>
              <a:t>років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самотності</a:t>
            </a:r>
            <a:r>
              <a:rPr lang="ru-RU" dirty="0" smtClean="0">
                <a:latin typeface="Arial Black" pitchFamily="34" charset="0"/>
              </a:rPr>
              <a:t>» </a:t>
            </a:r>
            <a:r>
              <a:rPr lang="ru-RU" dirty="0" err="1" smtClean="0">
                <a:latin typeface="Arial Black" pitchFamily="34" charset="0"/>
              </a:rPr>
              <a:t>належить</a:t>
            </a:r>
            <a:r>
              <a:rPr lang="ru-RU" dirty="0" smtClean="0">
                <a:latin typeface="Arial Black" pitchFamily="34" charset="0"/>
              </a:rPr>
              <a:t> до </a:t>
            </a:r>
            <a:r>
              <a:rPr lang="ru-RU" dirty="0" err="1" smtClean="0">
                <a:latin typeface="Arial Black" pitchFamily="34" charset="0"/>
              </a:rPr>
              <a:t>напрямку</a:t>
            </a:r>
            <a:r>
              <a:rPr lang="ru-RU" dirty="0" smtClean="0">
                <a:latin typeface="Arial Black" pitchFamily="34" charset="0"/>
              </a:rPr>
              <a:t> </a:t>
            </a:r>
            <a:r>
              <a:rPr lang="ru-RU" dirty="0" err="1" smtClean="0">
                <a:latin typeface="Arial Black" pitchFamily="34" charset="0"/>
                <a:hlinkClick r:id="rId14" action="ppaction://hlinkfile" tooltip="Магічний реалізм"/>
              </a:rPr>
              <a:t>магічного</a:t>
            </a:r>
            <a:r>
              <a:rPr lang="ru-RU" dirty="0" smtClean="0">
                <a:latin typeface="Arial Black" pitchFamily="34" charset="0"/>
                <a:hlinkClick r:id="rId14" action="ppaction://hlinkfile" tooltip="Магічний реалізм"/>
              </a:rPr>
              <a:t> </a:t>
            </a:r>
            <a:r>
              <a:rPr lang="ru-RU" dirty="0" err="1" smtClean="0">
                <a:latin typeface="Arial Black" pitchFamily="34" charset="0"/>
                <a:hlinkClick r:id="rId14" action="ppaction://hlinkfile" tooltip="Магічний реалізм"/>
              </a:rPr>
              <a:t>реалізму</a:t>
            </a:r>
            <a:r>
              <a:rPr lang="ru-RU" dirty="0" smtClean="0">
                <a:latin typeface="Arial Black" pitchFamily="34" charset="0"/>
              </a:rPr>
              <a:t>.</a:t>
            </a:r>
          </a:p>
          <a:p>
            <a:r>
              <a:rPr lang="ru-RU" dirty="0" smtClean="0">
                <a:latin typeface="Arial Black" pitchFamily="34" charset="0"/>
              </a:rPr>
              <a:t>Номер </a:t>
            </a:r>
            <a:r>
              <a:rPr lang="ru-RU" b="1" dirty="0" smtClean="0">
                <a:latin typeface="Arial Black" pitchFamily="34" charset="0"/>
              </a:rPr>
              <a:t>17</a:t>
            </a:r>
            <a:r>
              <a:rPr lang="ru-RU" dirty="0" smtClean="0">
                <a:latin typeface="Arial Black" pitchFamily="34" charset="0"/>
              </a:rPr>
              <a:t> у рейтингу «100 </a:t>
            </a:r>
            <a:r>
              <a:rPr lang="ru-RU" dirty="0" err="1" smtClean="0">
                <a:latin typeface="Arial Black" pitchFamily="34" charset="0"/>
              </a:rPr>
              <a:t>найкращих</a:t>
            </a:r>
            <a:r>
              <a:rPr lang="ru-RU" dirty="0" smtClean="0">
                <a:latin typeface="Arial Black" pitchFamily="34" charset="0"/>
              </a:rPr>
              <a:t> книг </a:t>
            </a:r>
            <a:r>
              <a:rPr lang="ru-RU" dirty="0" err="1" smtClean="0">
                <a:latin typeface="Arial Black" pitchFamily="34" charset="0"/>
              </a:rPr>
              <a:t>усіх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часів</a:t>
            </a:r>
            <a:r>
              <a:rPr lang="ru-RU" dirty="0" smtClean="0">
                <a:latin typeface="Arial Black" pitchFamily="34" charset="0"/>
              </a:rPr>
              <a:t> журналу </a:t>
            </a:r>
            <a:r>
              <a:rPr lang="ru-RU" dirty="0" err="1" smtClean="0">
                <a:latin typeface="Arial Black" pitchFamily="34" charset="0"/>
                <a:hlinkClick r:id="rId15" action="ppaction://hlinkfile" tooltip="Ньюсвік"/>
              </a:rPr>
              <a:t>Ньюсвік</a:t>
            </a:r>
            <a:r>
              <a:rPr lang="ru-RU" dirty="0" smtClean="0">
                <a:latin typeface="Arial Black" pitchFamily="34" charset="0"/>
              </a:rPr>
              <a:t>»</a:t>
            </a:r>
            <a:endParaRPr lang="ru-RU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 descr="Сіре небо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214678" y="2928934"/>
            <a:ext cx="2774542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7200" dirty="0" smtClean="0"/>
              <a:t>Сюжет</a:t>
            </a:r>
            <a:endParaRPr lang="ru-RU" sz="7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 descr="Сіре небо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28596" y="571480"/>
            <a:ext cx="771530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>
                <a:latin typeface="Arial Black" pitchFamily="34" charset="0"/>
              </a:rPr>
              <a:t>Майже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всі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події</a:t>
            </a:r>
            <a:r>
              <a:rPr lang="ru-RU" dirty="0" smtClean="0">
                <a:latin typeface="Arial Black" pitchFamily="34" charset="0"/>
              </a:rPr>
              <a:t> роману </a:t>
            </a:r>
            <a:r>
              <a:rPr lang="ru-RU" dirty="0" err="1" smtClean="0">
                <a:latin typeface="Arial Black" pitchFamily="34" charset="0"/>
              </a:rPr>
              <a:t>відбуваються</a:t>
            </a:r>
            <a:r>
              <a:rPr lang="ru-RU" dirty="0" smtClean="0">
                <a:latin typeface="Arial Black" pitchFamily="34" charset="0"/>
              </a:rPr>
              <a:t> у </a:t>
            </a:r>
            <a:r>
              <a:rPr lang="ru-RU" dirty="0" err="1" smtClean="0">
                <a:latin typeface="Arial Black" pitchFamily="34" charset="0"/>
              </a:rPr>
              <a:t>вигаданому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містечку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Макондо</a:t>
            </a:r>
            <a:r>
              <a:rPr lang="ru-RU" dirty="0" smtClean="0">
                <a:latin typeface="Arial Black" pitchFamily="34" charset="0"/>
              </a:rPr>
              <a:t>, </a:t>
            </a:r>
            <a:r>
              <a:rPr lang="ru-RU" dirty="0" err="1" smtClean="0">
                <a:latin typeface="Arial Black" pitchFamily="34" charset="0"/>
              </a:rPr>
              <a:t>але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мають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відношення</a:t>
            </a:r>
            <a:r>
              <a:rPr lang="ru-RU" dirty="0" smtClean="0">
                <a:latin typeface="Arial Black" pitchFamily="34" charset="0"/>
              </a:rPr>
              <a:t> до </a:t>
            </a:r>
            <a:r>
              <a:rPr lang="ru-RU" dirty="0" err="1" smtClean="0">
                <a:latin typeface="Arial Black" pitchFamily="34" charset="0"/>
              </a:rPr>
              <a:t>історичних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подій</a:t>
            </a:r>
            <a:r>
              <a:rPr lang="ru-RU" dirty="0" smtClean="0">
                <a:latin typeface="Arial Black" pitchFamily="34" charset="0"/>
              </a:rPr>
              <a:t> в </a:t>
            </a:r>
            <a:r>
              <a:rPr lang="ru-RU" dirty="0" err="1" smtClean="0">
                <a:latin typeface="Arial Black" pitchFamily="34" charset="0"/>
                <a:hlinkClick r:id="rId3" action="ppaction://hlinkfile" tooltip="Колумбія"/>
              </a:rPr>
              <a:t>Колумбії</a:t>
            </a:r>
            <a:r>
              <a:rPr lang="ru-RU" dirty="0" smtClean="0">
                <a:latin typeface="Arial Black" pitchFamily="34" charset="0"/>
              </a:rPr>
              <a:t>. </a:t>
            </a:r>
            <a:r>
              <a:rPr lang="ru-RU" dirty="0" err="1" smtClean="0">
                <a:latin typeface="Arial Black" pitchFamily="34" charset="0"/>
              </a:rPr>
              <a:t>Місто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засноване</a:t>
            </a:r>
            <a:r>
              <a:rPr lang="ru-RU" dirty="0" smtClean="0">
                <a:latin typeface="Arial Black" pitchFamily="34" charset="0"/>
              </a:rPr>
              <a:t> Хосе </a:t>
            </a:r>
            <a:r>
              <a:rPr lang="ru-RU" dirty="0" err="1" smtClean="0">
                <a:latin typeface="Arial Black" pitchFamily="34" charset="0"/>
              </a:rPr>
              <a:t>Аркадіо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Буендіа</a:t>
            </a:r>
            <a:r>
              <a:rPr lang="ru-RU" dirty="0" smtClean="0">
                <a:latin typeface="Arial Black" pitchFamily="34" charset="0"/>
              </a:rPr>
              <a:t>, </a:t>
            </a:r>
            <a:r>
              <a:rPr lang="ru-RU" dirty="0" err="1" smtClean="0">
                <a:latin typeface="Arial Black" pitchFamily="34" charset="0"/>
              </a:rPr>
              <a:t>вольовим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і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імпульсивним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лідером</a:t>
            </a:r>
            <a:r>
              <a:rPr lang="ru-RU" dirty="0" smtClean="0">
                <a:latin typeface="Arial Black" pitchFamily="34" charset="0"/>
              </a:rPr>
              <a:t>, </a:t>
            </a:r>
            <a:r>
              <a:rPr lang="ru-RU" dirty="0" err="1" smtClean="0">
                <a:latin typeface="Arial Black" pitchFamily="34" charset="0"/>
              </a:rPr>
              <a:t>глибоко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зацікавленим</a:t>
            </a:r>
            <a:r>
              <a:rPr lang="ru-RU" dirty="0" smtClean="0">
                <a:latin typeface="Arial Black" pitchFamily="34" charset="0"/>
              </a:rPr>
              <a:t> в </a:t>
            </a:r>
            <a:r>
              <a:rPr lang="ru-RU" dirty="0" err="1" smtClean="0">
                <a:latin typeface="Arial Black" pitchFamily="34" charset="0"/>
              </a:rPr>
              <a:t>таємницях</a:t>
            </a:r>
            <a:r>
              <a:rPr lang="ru-RU" dirty="0" smtClean="0">
                <a:latin typeface="Arial Black" pitchFamily="34" charset="0"/>
              </a:rPr>
              <a:t> </a:t>
            </a:r>
            <a:r>
              <a:rPr lang="ru-RU" dirty="0" err="1" smtClean="0">
                <a:latin typeface="Arial Black" pitchFamily="34" charset="0"/>
                <a:hlinkClick r:id="rId4" action="ppaction://hlinkfile" tooltip="Всесвіт"/>
              </a:rPr>
              <a:t>Всесвіту</a:t>
            </a:r>
            <a:r>
              <a:rPr lang="ru-RU" dirty="0" smtClean="0">
                <a:latin typeface="Arial Black" pitchFamily="34" charset="0"/>
              </a:rPr>
              <a:t>, </a:t>
            </a:r>
            <a:r>
              <a:rPr lang="ru-RU" dirty="0" err="1" smtClean="0">
                <a:latin typeface="Arial Black" pitchFamily="34" charset="0"/>
              </a:rPr>
              <a:t>які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йому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періодично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відкривали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заїжджі</a:t>
            </a:r>
            <a:r>
              <a:rPr lang="ru-RU" dirty="0" smtClean="0">
                <a:latin typeface="Arial Black" pitchFamily="34" charset="0"/>
              </a:rPr>
              <a:t> </a:t>
            </a:r>
            <a:r>
              <a:rPr lang="ru-RU" dirty="0" err="1" smtClean="0">
                <a:latin typeface="Arial Black" pitchFamily="34" charset="0"/>
                <a:hlinkClick r:id="rId5" action="ppaction://hlinkfile" tooltip="Цигани"/>
              </a:rPr>
              <a:t>цигани</a:t>
            </a:r>
            <a:r>
              <a:rPr lang="ru-RU" dirty="0" smtClean="0">
                <a:latin typeface="Arial Black" pitchFamily="34" charset="0"/>
              </a:rPr>
              <a:t> на </a:t>
            </a:r>
            <a:r>
              <a:rPr lang="ru-RU" dirty="0" err="1" smtClean="0">
                <a:latin typeface="Arial Black" pitchFamily="34" charset="0"/>
              </a:rPr>
              <a:t>чолі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з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Мелькіадесом</a:t>
            </a:r>
            <a:r>
              <a:rPr lang="ru-RU" dirty="0" smtClean="0">
                <a:latin typeface="Arial Black" pitchFamily="34" charset="0"/>
              </a:rPr>
              <a:t>. </a:t>
            </a:r>
            <a:r>
              <a:rPr lang="ru-RU" dirty="0" err="1" smtClean="0">
                <a:latin typeface="Arial Black" pitchFamily="34" charset="0"/>
              </a:rPr>
              <a:t>Місто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поступово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зростає</a:t>
            </a:r>
            <a:r>
              <a:rPr lang="ru-RU" dirty="0" smtClean="0">
                <a:latin typeface="Arial Black" pitchFamily="34" charset="0"/>
              </a:rPr>
              <a:t>, </a:t>
            </a:r>
            <a:r>
              <a:rPr lang="ru-RU" dirty="0" err="1" smtClean="0">
                <a:latin typeface="Arial Black" pitchFamily="34" charset="0"/>
              </a:rPr>
              <a:t>і</a:t>
            </a:r>
            <a:r>
              <a:rPr lang="ru-RU" dirty="0" smtClean="0">
                <a:latin typeface="Arial Black" pitchFamily="34" charset="0"/>
              </a:rPr>
              <a:t> </a:t>
            </a:r>
            <a:r>
              <a:rPr lang="ru-RU" dirty="0" smtClean="0">
                <a:latin typeface="Arial Black" pitchFamily="34" charset="0"/>
                <a:hlinkClick r:id="rId6" action="ppaction://hlinkfile" tooltip="Уряд"/>
              </a:rPr>
              <a:t>уряд</a:t>
            </a:r>
            <a:r>
              <a:rPr lang="ru-RU" dirty="0" smtClean="0">
                <a:latin typeface="Arial Black" pitchFamily="34" charset="0"/>
              </a:rPr>
              <a:t> </a:t>
            </a:r>
            <a:r>
              <a:rPr lang="ru-RU" dirty="0" err="1" smtClean="0">
                <a:latin typeface="Arial Black" pitchFamily="34" charset="0"/>
              </a:rPr>
              <a:t>країни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виявляє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інтерес</a:t>
            </a:r>
            <a:r>
              <a:rPr lang="ru-RU" dirty="0" smtClean="0">
                <a:latin typeface="Arial Black" pitchFamily="34" charset="0"/>
              </a:rPr>
              <a:t> до </a:t>
            </a:r>
            <a:r>
              <a:rPr lang="ru-RU" dirty="0" err="1" smtClean="0">
                <a:latin typeface="Arial Black" pitchFamily="34" charset="0"/>
              </a:rPr>
              <a:t>Макондо</a:t>
            </a:r>
            <a:r>
              <a:rPr lang="ru-RU" dirty="0" smtClean="0">
                <a:latin typeface="Arial Black" pitchFamily="34" charset="0"/>
              </a:rPr>
              <a:t>, </a:t>
            </a:r>
            <a:r>
              <a:rPr lang="ru-RU" dirty="0" err="1" smtClean="0">
                <a:latin typeface="Arial Black" pitchFamily="34" charset="0"/>
              </a:rPr>
              <a:t>але</a:t>
            </a:r>
            <a:r>
              <a:rPr lang="ru-RU" dirty="0" smtClean="0">
                <a:latin typeface="Arial Black" pitchFamily="34" charset="0"/>
              </a:rPr>
              <a:t> Хосе </a:t>
            </a:r>
            <a:r>
              <a:rPr lang="ru-RU" dirty="0" err="1" smtClean="0">
                <a:latin typeface="Arial Black" pitchFamily="34" charset="0"/>
              </a:rPr>
              <a:t>Аркадіо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Буендіа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залишає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керівництво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містом</a:t>
            </a:r>
            <a:r>
              <a:rPr lang="ru-RU" dirty="0" smtClean="0">
                <a:latin typeface="Arial Black" pitchFamily="34" charset="0"/>
              </a:rPr>
              <a:t> за собою, переманивши </a:t>
            </a:r>
            <a:r>
              <a:rPr lang="ru-RU" dirty="0" err="1" smtClean="0">
                <a:latin typeface="Arial Black" pitchFamily="34" charset="0"/>
              </a:rPr>
              <a:t>надісланого</a:t>
            </a:r>
            <a:r>
              <a:rPr lang="ru-RU" dirty="0" smtClean="0">
                <a:latin typeface="Arial Black" pitchFamily="34" charset="0"/>
              </a:rPr>
              <a:t> алькальда (</a:t>
            </a:r>
            <a:r>
              <a:rPr lang="ru-RU" dirty="0" smtClean="0">
                <a:latin typeface="Arial Black" pitchFamily="34" charset="0"/>
                <a:hlinkClick r:id="rId7" action="ppaction://hlinkfile" tooltip="Мер"/>
              </a:rPr>
              <a:t>мера</a:t>
            </a:r>
            <a:r>
              <a:rPr lang="ru-RU" dirty="0" smtClean="0">
                <a:latin typeface="Arial Black" pitchFamily="34" charset="0"/>
              </a:rPr>
              <a:t>) на свою сторону.</a:t>
            </a:r>
          </a:p>
          <a:p>
            <a:r>
              <a:rPr lang="ru-RU" dirty="0" err="1" smtClean="0">
                <a:latin typeface="Arial Black" pitchFamily="34" charset="0"/>
              </a:rPr>
              <a:t>Ауреліано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Бабілон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незабаром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залишився</a:t>
            </a:r>
            <a:r>
              <a:rPr lang="ru-RU" dirty="0" smtClean="0">
                <a:latin typeface="Arial Black" pitchFamily="34" charset="0"/>
              </a:rPr>
              <a:t> один у </a:t>
            </a:r>
            <a:r>
              <a:rPr lang="ru-RU" dirty="0" err="1" smtClean="0">
                <a:latin typeface="Arial Black" pitchFamily="34" charset="0"/>
              </a:rPr>
              <a:t>будинку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Буендіа</a:t>
            </a:r>
            <a:r>
              <a:rPr lang="ru-RU" dirty="0" smtClean="0">
                <a:latin typeface="Arial Black" pitchFamily="34" charset="0"/>
              </a:rPr>
              <a:t>, де </a:t>
            </a:r>
            <a:r>
              <a:rPr lang="ru-RU" dirty="0" err="1" smtClean="0">
                <a:latin typeface="Arial Black" pitchFamily="34" charset="0"/>
              </a:rPr>
              <a:t>він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вивчав</a:t>
            </a:r>
            <a:r>
              <a:rPr lang="ru-RU" dirty="0" smtClean="0">
                <a:latin typeface="Arial Black" pitchFamily="34" charset="0"/>
              </a:rPr>
              <a:t> </a:t>
            </a:r>
            <a:r>
              <a:rPr lang="ru-RU" dirty="0" err="1" smtClean="0">
                <a:latin typeface="Arial Black" pitchFamily="34" charset="0"/>
                <a:hlinkClick r:id="rId8" action="ppaction://hlinkfile" tooltip="Пергамент"/>
              </a:rPr>
              <a:t>пергаменти</a:t>
            </a:r>
            <a:r>
              <a:rPr lang="ru-RU" dirty="0" smtClean="0">
                <a:latin typeface="Arial Black" pitchFamily="34" charset="0"/>
              </a:rPr>
              <a:t> </a:t>
            </a:r>
            <a:r>
              <a:rPr lang="ru-RU" dirty="0" err="1" smtClean="0">
                <a:latin typeface="Arial Black" pitchFamily="34" charset="0"/>
              </a:rPr>
              <a:t>цигана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Мелькіадеса</a:t>
            </a:r>
            <a:r>
              <a:rPr lang="ru-RU" dirty="0" smtClean="0">
                <a:latin typeface="Arial Black" pitchFamily="34" charset="0"/>
              </a:rPr>
              <a:t>. </a:t>
            </a:r>
            <a:r>
              <a:rPr lang="ru-RU" dirty="0" err="1" smtClean="0">
                <a:latin typeface="Arial Black" pitchFamily="34" charset="0"/>
              </a:rPr>
              <a:t>Він</a:t>
            </a:r>
            <a:r>
              <a:rPr lang="ru-RU" dirty="0" smtClean="0">
                <a:latin typeface="Arial Black" pitchFamily="34" charset="0"/>
              </a:rPr>
              <a:t> на </a:t>
            </a:r>
            <a:r>
              <a:rPr lang="ru-RU" dirty="0" err="1" smtClean="0">
                <a:latin typeface="Arial Black" pitchFamily="34" charset="0"/>
              </a:rPr>
              <a:t>деякий</a:t>
            </a:r>
            <a:r>
              <a:rPr lang="ru-RU" dirty="0" smtClean="0">
                <a:latin typeface="Arial Black" pitchFamily="34" charset="0"/>
              </a:rPr>
              <a:t> час </a:t>
            </a:r>
            <a:r>
              <a:rPr lang="ru-RU" dirty="0" err="1" smtClean="0">
                <a:latin typeface="Arial Black" pitchFamily="34" charset="0"/>
              </a:rPr>
              <a:t>припиняє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їх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розшифровування</a:t>
            </a:r>
            <a:r>
              <a:rPr lang="ru-RU" dirty="0" smtClean="0">
                <a:latin typeface="Arial Black" pitchFamily="34" charset="0"/>
              </a:rPr>
              <a:t> через </a:t>
            </a:r>
            <a:r>
              <a:rPr lang="ru-RU" dirty="0" err="1" smtClean="0">
                <a:latin typeface="Arial Black" pitchFamily="34" charset="0"/>
              </a:rPr>
              <a:t>бурхливий</a:t>
            </a:r>
            <a:r>
              <a:rPr lang="ru-RU" dirty="0" smtClean="0">
                <a:latin typeface="Arial Black" pitchFamily="34" charset="0"/>
              </a:rPr>
              <a:t> роман </a:t>
            </a:r>
            <a:r>
              <a:rPr lang="ru-RU" dirty="0" err="1" smtClean="0">
                <a:latin typeface="Arial Black" pitchFamily="34" charset="0"/>
              </a:rPr>
              <a:t>зі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своєю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тіткою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Амарант-Урсулою</a:t>
            </a:r>
            <a:r>
              <a:rPr lang="ru-RU" dirty="0" smtClean="0">
                <a:latin typeface="Arial Black" pitchFamily="34" charset="0"/>
              </a:rPr>
              <a:t>. Коли вона </a:t>
            </a:r>
            <a:r>
              <a:rPr lang="ru-RU" dirty="0" err="1" smtClean="0">
                <a:latin typeface="Arial Black" pitchFamily="34" charset="0"/>
              </a:rPr>
              <a:t>помирає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під</a:t>
            </a:r>
            <a:r>
              <a:rPr lang="ru-RU" dirty="0" smtClean="0">
                <a:latin typeface="Arial Black" pitchFamily="34" charset="0"/>
              </a:rPr>
              <a:t> час </a:t>
            </a:r>
            <a:r>
              <a:rPr lang="ru-RU" dirty="0" err="1" smtClean="0">
                <a:latin typeface="Arial Black" pitchFamily="34" charset="0"/>
                <a:hlinkClick r:id="rId9" action="ppaction://hlinkfile" tooltip="Пологи"/>
              </a:rPr>
              <a:t>пологів</a:t>
            </a:r>
            <a:r>
              <a:rPr lang="ru-RU" dirty="0" smtClean="0">
                <a:latin typeface="Arial Black" pitchFamily="34" charset="0"/>
              </a:rPr>
              <a:t>, а </a:t>
            </a:r>
            <a:r>
              <a:rPr lang="ru-RU" dirty="0" err="1" smtClean="0">
                <a:latin typeface="Arial Black" pitchFamily="34" charset="0"/>
              </a:rPr>
              <a:t>їхній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син</a:t>
            </a:r>
            <a:r>
              <a:rPr lang="ru-RU" dirty="0" smtClean="0">
                <a:latin typeface="Arial Black" pitchFamily="34" charset="0"/>
              </a:rPr>
              <a:t> (</a:t>
            </a:r>
            <a:r>
              <a:rPr lang="ru-RU" dirty="0" err="1" smtClean="0">
                <a:latin typeface="Arial Black" pitchFamily="34" charset="0"/>
              </a:rPr>
              <a:t>який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народжується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зі</a:t>
            </a:r>
            <a:r>
              <a:rPr lang="ru-RU" dirty="0" smtClean="0">
                <a:latin typeface="Arial Black" pitchFamily="34" charset="0"/>
              </a:rPr>
              <a:t> свинячим хвостиком) </a:t>
            </a:r>
            <a:r>
              <a:rPr lang="ru-RU" dirty="0" err="1" smtClean="0">
                <a:latin typeface="Arial Black" pitchFamily="34" charset="0"/>
              </a:rPr>
              <a:t>з'їдений</a:t>
            </a:r>
            <a:r>
              <a:rPr lang="ru-RU" dirty="0" smtClean="0">
                <a:latin typeface="Arial Black" pitchFamily="34" charset="0"/>
              </a:rPr>
              <a:t> </a:t>
            </a:r>
            <a:r>
              <a:rPr lang="ru-RU" dirty="0" err="1" smtClean="0">
                <a:latin typeface="Arial Black" pitchFamily="34" charset="0"/>
                <a:hlinkClick r:id="rId10" action="ppaction://hlinkfile" tooltip="Мураха"/>
              </a:rPr>
              <a:t>мурахами</a:t>
            </a:r>
            <a:r>
              <a:rPr lang="ru-RU" dirty="0" smtClean="0">
                <a:latin typeface="Arial Black" pitchFamily="34" charset="0"/>
              </a:rPr>
              <a:t>, </a:t>
            </a:r>
            <a:r>
              <a:rPr lang="ru-RU" dirty="0" err="1" smtClean="0">
                <a:latin typeface="Arial Black" pitchFamily="34" charset="0"/>
              </a:rPr>
              <a:t>Ауреліано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нарешті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розшифровує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пергаменти</a:t>
            </a:r>
            <a:r>
              <a:rPr lang="ru-RU" dirty="0" smtClean="0">
                <a:latin typeface="Arial Black" pitchFamily="34" charset="0"/>
              </a:rPr>
              <a:t>. </a:t>
            </a:r>
            <a:r>
              <a:rPr lang="ru-RU" dirty="0" err="1" smtClean="0">
                <a:latin typeface="Arial Black" pitchFamily="34" charset="0"/>
              </a:rPr>
              <a:t>Будинок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і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місто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потрапляють</a:t>
            </a:r>
            <a:r>
              <a:rPr lang="ru-RU" dirty="0" smtClean="0">
                <a:latin typeface="Arial Black" pitchFamily="34" charset="0"/>
              </a:rPr>
              <a:t> в </a:t>
            </a:r>
            <a:r>
              <a:rPr lang="ru-RU" dirty="0" smtClean="0">
                <a:latin typeface="Arial Black" pitchFamily="34" charset="0"/>
                <a:hlinkClick r:id="rId11" action="ppaction://hlinkfile" tooltip="Смерч"/>
              </a:rPr>
              <a:t>смерч</a:t>
            </a:r>
            <a:r>
              <a:rPr lang="ru-RU" dirty="0" smtClean="0">
                <a:latin typeface="Arial Black" pitchFamily="34" charset="0"/>
              </a:rPr>
              <a:t>, як </a:t>
            </a:r>
            <a:r>
              <a:rPr lang="ru-RU" dirty="0" err="1" smtClean="0">
                <a:latin typeface="Arial Black" pitchFamily="34" charset="0"/>
              </a:rPr>
              <a:t>свідчили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столітні</a:t>
            </a:r>
            <a:r>
              <a:rPr lang="ru-RU" dirty="0" smtClean="0">
                <a:latin typeface="Arial Black" pitchFamily="34" charset="0"/>
              </a:rPr>
              <a:t> записи, в </a:t>
            </a:r>
            <a:r>
              <a:rPr lang="ru-RU" dirty="0" err="1" smtClean="0">
                <a:latin typeface="Arial Black" pitchFamily="34" charset="0"/>
              </a:rPr>
              <a:t>яких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містилася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ціла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історія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сімейства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Буендіа</a:t>
            </a:r>
            <a:r>
              <a:rPr lang="ru-RU" dirty="0" smtClean="0">
                <a:latin typeface="Arial Black" pitchFamily="34" charset="0"/>
              </a:rPr>
              <a:t>, </a:t>
            </a:r>
            <a:r>
              <a:rPr lang="ru-RU" dirty="0" err="1" smtClean="0">
                <a:latin typeface="Arial Black" pitchFamily="34" charset="0"/>
              </a:rPr>
              <a:t>передбачена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Мелькіадесом</a:t>
            </a:r>
            <a:r>
              <a:rPr lang="ru-RU" dirty="0" smtClean="0">
                <a:latin typeface="Arial Black" pitchFamily="34" charset="0"/>
              </a:rPr>
              <a:t>. Коли </a:t>
            </a:r>
            <a:r>
              <a:rPr lang="ru-RU" dirty="0" err="1" smtClean="0">
                <a:latin typeface="Arial Black" pitchFamily="34" charset="0"/>
              </a:rPr>
              <a:t>Ауреліано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завершує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перекладати</a:t>
            </a:r>
            <a:r>
              <a:rPr lang="ru-RU" dirty="0" smtClean="0">
                <a:latin typeface="Arial Black" pitchFamily="34" charset="0"/>
              </a:rPr>
              <a:t>, </a:t>
            </a:r>
            <a:r>
              <a:rPr lang="ru-RU" dirty="0" err="1" smtClean="0">
                <a:latin typeface="Arial Black" pitchFamily="34" charset="0"/>
              </a:rPr>
              <a:t>місто</a:t>
            </a:r>
            <a:r>
              <a:rPr lang="ru-RU" dirty="0" smtClean="0">
                <a:latin typeface="Arial Black" pitchFamily="34" charset="0"/>
              </a:rPr>
              <a:t> остаточно </a:t>
            </a:r>
            <a:r>
              <a:rPr lang="ru-RU" dirty="0" err="1" smtClean="0">
                <a:latin typeface="Arial Black" pitchFamily="34" charset="0"/>
              </a:rPr>
              <a:t>стирається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з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лиця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землі</a:t>
            </a:r>
            <a:r>
              <a:rPr lang="ru-RU" dirty="0" smtClean="0">
                <a:latin typeface="Arial Black" pitchFamily="34" charset="0"/>
              </a:rPr>
              <a:t>.</a:t>
            </a:r>
            <a:endParaRPr lang="ru-RU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 descr="Сіре небо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643306" y="428604"/>
            <a:ext cx="17588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Родина </a:t>
            </a:r>
            <a:r>
              <a:rPr lang="ru-RU" b="1" dirty="0" err="1" smtClean="0"/>
              <a:t>Буендіа</a:t>
            </a:r>
            <a:endParaRPr lang="ru-RU" b="1" dirty="0"/>
          </a:p>
        </p:txBody>
      </p:sp>
      <p:pic>
        <p:nvPicPr>
          <p:cNvPr id="19458" name="Picture 2" descr="http://upload.wikimedia.org/wikipedia/uk/4/41/Buendia_family_tre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928670"/>
            <a:ext cx="8429684" cy="51435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 descr="Сіре небо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714348" y="642918"/>
            <a:ext cx="685804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 smtClean="0"/>
              <a:t>Габріель</a:t>
            </a:r>
            <a:r>
              <a:rPr lang="ru-RU" sz="2400" dirty="0" smtClean="0"/>
              <a:t> </a:t>
            </a:r>
            <a:r>
              <a:rPr lang="ru-RU" sz="2400" dirty="0" err="1" smtClean="0"/>
              <a:t>Гарсіа</a:t>
            </a:r>
            <a:r>
              <a:rPr lang="ru-RU" sz="2400" dirty="0" smtClean="0"/>
              <a:t> Маркес про </a:t>
            </a:r>
            <a:r>
              <a:rPr lang="ru-RU" sz="2400" dirty="0" err="1" smtClean="0"/>
              <a:t>основну</a:t>
            </a:r>
            <a:r>
              <a:rPr lang="ru-RU" sz="2400" dirty="0" smtClean="0"/>
              <a:t> проблему </a:t>
            </a:r>
            <a:r>
              <a:rPr lang="ru-RU" sz="2400" dirty="0" err="1" smtClean="0"/>
              <a:t>твору</a:t>
            </a:r>
            <a:r>
              <a:rPr lang="ru-RU" sz="2400" dirty="0" smtClean="0"/>
              <a:t>: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 </a:t>
            </a:r>
            <a:r>
              <a:rPr lang="ru-RU" sz="2800" dirty="0" smtClean="0">
                <a:latin typeface="Gabriola" pitchFamily="82" charset="0"/>
              </a:rPr>
              <a:t>Про “Сто </a:t>
            </a:r>
            <a:r>
              <a:rPr lang="ru-RU" sz="2800" dirty="0" err="1" smtClean="0">
                <a:latin typeface="Gabriola" pitchFamily="82" charset="0"/>
              </a:rPr>
              <a:t>років</a:t>
            </a:r>
            <a:r>
              <a:rPr lang="ru-RU" sz="2800" dirty="0" smtClean="0">
                <a:latin typeface="Gabriola" pitchFamily="82" charset="0"/>
              </a:rPr>
              <a:t> </a:t>
            </a:r>
            <a:r>
              <a:rPr lang="ru-RU" sz="2800" dirty="0" err="1" smtClean="0">
                <a:latin typeface="Gabriola" pitchFamily="82" charset="0"/>
              </a:rPr>
              <a:t>самотності</a:t>
            </a:r>
            <a:r>
              <a:rPr lang="ru-RU" sz="2800" dirty="0" smtClean="0">
                <a:latin typeface="Gabriola" pitchFamily="82" charset="0"/>
              </a:rPr>
              <a:t>” </a:t>
            </a:r>
            <a:r>
              <a:rPr lang="ru-RU" sz="2800" dirty="0" err="1" smtClean="0">
                <a:latin typeface="Gabriola" pitchFamily="82" charset="0"/>
              </a:rPr>
              <a:t>написані</a:t>
            </a:r>
            <a:r>
              <a:rPr lang="ru-RU" sz="2800" dirty="0" smtClean="0">
                <a:latin typeface="Gabriola" pitchFamily="82" charset="0"/>
              </a:rPr>
              <a:t> тони </a:t>
            </a:r>
            <a:r>
              <a:rPr lang="ru-RU" sz="2800" dirty="0" err="1" smtClean="0">
                <a:latin typeface="Gabriola" pitchFamily="82" charset="0"/>
              </a:rPr>
              <a:t>і</a:t>
            </a:r>
            <a:r>
              <a:rPr lang="ru-RU" sz="2800" dirty="0" smtClean="0">
                <a:latin typeface="Gabriola" pitchFamily="82" charset="0"/>
              </a:rPr>
              <a:t> </a:t>
            </a:r>
            <a:r>
              <a:rPr lang="ru-RU" sz="2800" dirty="0" err="1" smtClean="0">
                <a:latin typeface="Gabriola" pitchFamily="82" charset="0"/>
              </a:rPr>
              <a:t>тони</a:t>
            </a:r>
            <a:r>
              <a:rPr lang="ru-RU" sz="2800" dirty="0" smtClean="0">
                <a:latin typeface="Gabriola" pitchFamily="82" charset="0"/>
              </a:rPr>
              <a:t> </a:t>
            </a:r>
            <a:r>
              <a:rPr lang="ru-RU" sz="2800" dirty="0" err="1" smtClean="0">
                <a:latin typeface="Gabriola" pitchFamily="82" charset="0"/>
              </a:rPr>
              <a:t>паперу</a:t>
            </a:r>
            <a:r>
              <a:rPr lang="ru-RU" sz="2800" dirty="0" smtClean="0">
                <a:latin typeface="Gabriola" pitchFamily="82" charset="0"/>
              </a:rPr>
              <a:t>, наговорено </a:t>
            </a:r>
            <a:r>
              <a:rPr lang="ru-RU" sz="2800" dirty="0" err="1" smtClean="0">
                <a:latin typeface="Gabriola" pitchFamily="82" charset="0"/>
              </a:rPr>
              <a:t>чимало</a:t>
            </a:r>
            <a:r>
              <a:rPr lang="ru-RU" sz="2800" dirty="0" smtClean="0">
                <a:latin typeface="Gabriola" pitchFamily="82" charset="0"/>
              </a:rPr>
              <a:t> </a:t>
            </a:r>
            <a:r>
              <a:rPr lang="ru-RU" sz="2800" dirty="0" err="1" smtClean="0">
                <a:latin typeface="Gabriola" pitchFamily="82" charset="0"/>
              </a:rPr>
              <a:t>дурниць</a:t>
            </a:r>
            <a:r>
              <a:rPr lang="ru-RU" sz="2800" dirty="0" smtClean="0">
                <a:latin typeface="Gabriola" pitchFamily="82" charset="0"/>
              </a:rPr>
              <a:t>, </a:t>
            </a:r>
            <a:r>
              <a:rPr lang="ru-RU" sz="2800" dirty="0" err="1" smtClean="0">
                <a:latin typeface="Gabriola" pitchFamily="82" charset="0"/>
              </a:rPr>
              <a:t>висловлено</a:t>
            </a:r>
            <a:r>
              <a:rPr lang="ru-RU" sz="2800" dirty="0" smtClean="0">
                <a:latin typeface="Gabriola" pitchFamily="82" charset="0"/>
              </a:rPr>
              <a:t> </a:t>
            </a:r>
            <a:r>
              <a:rPr lang="ru-RU" sz="2800" dirty="0" err="1" smtClean="0">
                <a:latin typeface="Gabriola" pitchFamily="82" charset="0"/>
              </a:rPr>
              <a:t>блискучі</a:t>
            </a:r>
            <a:r>
              <a:rPr lang="ru-RU" sz="2800" dirty="0" smtClean="0">
                <a:latin typeface="Gabriola" pitchFamily="82" charset="0"/>
              </a:rPr>
              <a:t> </a:t>
            </a:r>
            <a:r>
              <a:rPr lang="ru-RU" sz="2800" dirty="0" err="1" smtClean="0">
                <a:latin typeface="Gabriola" pitchFamily="82" charset="0"/>
              </a:rPr>
              <a:t>ідеї</a:t>
            </a:r>
            <a:r>
              <a:rPr lang="ru-RU" sz="2800" dirty="0" smtClean="0">
                <a:latin typeface="Gabriola" pitchFamily="82" charset="0"/>
              </a:rPr>
              <a:t>, </a:t>
            </a:r>
            <a:r>
              <a:rPr lang="ru-RU" sz="2800" dirty="0" err="1" smtClean="0">
                <a:latin typeface="Gabriola" pitchFamily="82" charset="0"/>
              </a:rPr>
              <a:t>але</a:t>
            </a:r>
            <a:r>
              <a:rPr lang="ru-RU" sz="2800" dirty="0" smtClean="0">
                <a:latin typeface="Gabriola" pitchFamily="82" charset="0"/>
              </a:rPr>
              <a:t> </a:t>
            </a:r>
            <a:r>
              <a:rPr lang="ru-RU" sz="2800" dirty="0" err="1" smtClean="0">
                <a:latin typeface="Gabriola" pitchFamily="82" charset="0"/>
              </a:rPr>
              <a:t>ніхто</a:t>
            </a:r>
            <a:r>
              <a:rPr lang="ru-RU" sz="2800" dirty="0" smtClean="0">
                <a:latin typeface="Gabriola" pitchFamily="82" charset="0"/>
              </a:rPr>
              <a:t> так </a:t>
            </a:r>
            <a:r>
              <a:rPr lang="ru-RU" sz="2800" dirty="0" err="1" smtClean="0">
                <a:latin typeface="Gabriola" pitchFamily="82" charset="0"/>
              </a:rPr>
              <a:t>і</a:t>
            </a:r>
            <a:r>
              <a:rPr lang="ru-RU" sz="2800" dirty="0" smtClean="0">
                <a:latin typeface="Gabriola" pitchFamily="82" charset="0"/>
              </a:rPr>
              <a:t> не </a:t>
            </a:r>
            <a:r>
              <a:rPr lang="ru-RU" sz="2800" dirty="0" err="1" smtClean="0">
                <a:latin typeface="Gabriola" pitchFamily="82" charset="0"/>
              </a:rPr>
              <a:t>торкнувся</a:t>
            </a:r>
            <a:r>
              <a:rPr lang="ru-RU" sz="2800" dirty="0" smtClean="0">
                <a:latin typeface="Gabriola" pitchFamily="82" charset="0"/>
              </a:rPr>
              <a:t> </a:t>
            </a:r>
            <a:r>
              <a:rPr lang="ru-RU" sz="2800" dirty="0" err="1" smtClean="0">
                <a:latin typeface="Gabriola" pitchFamily="82" charset="0"/>
              </a:rPr>
              <a:t>тієї</a:t>
            </a:r>
            <a:r>
              <a:rPr lang="ru-RU" sz="2800" dirty="0" smtClean="0">
                <a:latin typeface="Gabriola" pitchFamily="82" charset="0"/>
              </a:rPr>
              <a:t> думки, яка мене </a:t>
            </a:r>
            <a:r>
              <a:rPr lang="ru-RU" sz="2800" dirty="0" err="1" smtClean="0">
                <a:latin typeface="Gabriola" pitchFamily="82" charset="0"/>
              </a:rPr>
              <a:t>найбільш</a:t>
            </a:r>
            <a:r>
              <a:rPr lang="ru-RU" sz="2800" dirty="0" smtClean="0">
                <a:latin typeface="Gabriola" pitchFamily="82" charset="0"/>
              </a:rPr>
              <a:t> </a:t>
            </a:r>
            <a:r>
              <a:rPr lang="ru-RU" sz="2800" dirty="0" err="1" smtClean="0">
                <a:latin typeface="Gabriola" pitchFamily="82" charset="0"/>
              </a:rPr>
              <a:t>цікавила</a:t>
            </a:r>
            <a:r>
              <a:rPr lang="ru-RU" sz="2800" dirty="0" smtClean="0">
                <a:latin typeface="Gabriola" pitchFamily="82" charset="0"/>
              </a:rPr>
              <a:t>, коли я писав книгу. </a:t>
            </a:r>
            <a:r>
              <a:rPr lang="ru-RU" sz="2800" dirty="0" err="1" smtClean="0">
                <a:latin typeface="Gabriola" pitchFamily="82" charset="0"/>
              </a:rPr>
              <a:t>Це</a:t>
            </a:r>
            <a:r>
              <a:rPr lang="ru-RU" sz="2800" dirty="0" smtClean="0">
                <a:latin typeface="Gabriola" pitchFamily="82" charset="0"/>
              </a:rPr>
              <a:t> думка про те, </a:t>
            </a:r>
            <a:r>
              <a:rPr lang="ru-RU" sz="2800" dirty="0" err="1" smtClean="0">
                <a:latin typeface="Gabriola" pitchFamily="82" charset="0"/>
              </a:rPr>
              <a:t>що</a:t>
            </a:r>
            <a:r>
              <a:rPr lang="ru-RU" sz="2800" dirty="0" smtClean="0">
                <a:latin typeface="Gabriola" pitchFamily="82" charset="0"/>
              </a:rPr>
              <a:t> </a:t>
            </a:r>
            <a:r>
              <a:rPr lang="ru-RU" sz="2800" dirty="0" err="1" smtClean="0">
                <a:latin typeface="Gabriola" pitchFamily="82" charset="0"/>
              </a:rPr>
              <a:t>самотність</a:t>
            </a:r>
            <a:r>
              <a:rPr lang="ru-RU" sz="2800" dirty="0" smtClean="0">
                <a:latin typeface="Gabriola" pitchFamily="82" charset="0"/>
              </a:rPr>
              <a:t> – </a:t>
            </a:r>
            <a:r>
              <a:rPr lang="ru-RU" sz="2800" dirty="0" err="1" smtClean="0">
                <a:latin typeface="Gabriola" pitchFamily="82" charset="0"/>
              </a:rPr>
              <a:t>протилежність</a:t>
            </a:r>
            <a:r>
              <a:rPr lang="ru-RU" sz="2800" dirty="0" smtClean="0">
                <a:latin typeface="Gabriola" pitchFamily="82" charset="0"/>
              </a:rPr>
              <a:t> </a:t>
            </a:r>
            <a:r>
              <a:rPr lang="ru-RU" sz="2800" dirty="0" err="1" smtClean="0">
                <a:latin typeface="Gabriola" pitchFamily="82" charset="0"/>
              </a:rPr>
              <a:t>солідарність</a:t>
            </a:r>
            <a:r>
              <a:rPr lang="ru-RU" sz="2800" dirty="0" smtClean="0">
                <a:latin typeface="Gabriola" pitchFamily="82" charset="0"/>
              </a:rPr>
              <a:t>, </a:t>
            </a:r>
            <a:r>
              <a:rPr lang="ru-RU" sz="2800" dirty="0" err="1" smtClean="0">
                <a:latin typeface="Gabriola" pitchFamily="82" charset="0"/>
              </a:rPr>
              <a:t>і</a:t>
            </a:r>
            <a:r>
              <a:rPr lang="ru-RU" sz="2800" dirty="0" smtClean="0">
                <a:latin typeface="Gabriola" pitchFamily="82" charset="0"/>
              </a:rPr>
              <a:t> </a:t>
            </a:r>
            <a:r>
              <a:rPr lang="ru-RU" sz="2800" dirty="0" err="1" smtClean="0">
                <a:latin typeface="Gabriola" pitchFamily="82" charset="0"/>
              </a:rPr>
              <a:t>ця</a:t>
            </a:r>
            <a:r>
              <a:rPr lang="ru-RU" sz="2800" dirty="0" smtClean="0">
                <a:latin typeface="Gabriola" pitchFamily="82" charset="0"/>
              </a:rPr>
              <a:t> думка </a:t>
            </a:r>
            <a:r>
              <a:rPr lang="ru-RU" sz="2800" dirty="0" err="1" smtClean="0">
                <a:latin typeface="Gabriola" pitchFamily="82" charset="0"/>
              </a:rPr>
              <a:t>є</a:t>
            </a:r>
            <a:r>
              <a:rPr lang="ru-RU" sz="2800" dirty="0" smtClean="0">
                <a:latin typeface="Gabriola" pitchFamily="82" charset="0"/>
              </a:rPr>
              <a:t> </a:t>
            </a:r>
            <a:r>
              <a:rPr lang="ru-RU" sz="2800" dirty="0" err="1" smtClean="0">
                <a:latin typeface="Gabriola" pitchFamily="82" charset="0"/>
              </a:rPr>
              <a:t>сутністю</a:t>
            </a:r>
            <a:r>
              <a:rPr lang="ru-RU" sz="2800" dirty="0" smtClean="0">
                <a:latin typeface="Gabriola" pitchFamily="82" charset="0"/>
              </a:rPr>
              <a:t>, основою книги. </a:t>
            </a:r>
            <a:r>
              <a:rPr lang="ru-RU" sz="2800" dirty="0" err="1" smtClean="0">
                <a:latin typeface="Gabriola" pitchFamily="82" charset="0"/>
              </a:rPr>
              <a:t>Це</a:t>
            </a:r>
            <a:r>
              <a:rPr lang="ru-RU" sz="2800" dirty="0" smtClean="0">
                <a:latin typeface="Gabriola" pitchFamily="82" charset="0"/>
              </a:rPr>
              <a:t> </a:t>
            </a:r>
            <a:r>
              <a:rPr lang="ru-RU" sz="2800" dirty="0" err="1" smtClean="0">
                <a:latin typeface="Gabriola" pitchFamily="82" charset="0"/>
              </a:rPr>
              <a:t>пояснює</a:t>
            </a:r>
            <a:r>
              <a:rPr lang="ru-RU" sz="2800" dirty="0" smtClean="0">
                <a:latin typeface="Gabriola" pitchFamily="82" charset="0"/>
              </a:rPr>
              <a:t> </a:t>
            </a:r>
            <a:r>
              <a:rPr lang="ru-RU" sz="2800" dirty="0" err="1" smtClean="0">
                <a:latin typeface="Gabriola" pitchFamily="82" charset="0"/>
              </a:rPr>
              <a:t>поразку</a:t>
            </a:r>
            <a:r>
              <a:rPr lang="ru-RU" sz="2800" dirty="0" smtClean="0">
                <a:latin typeface="Gabriola" pitchFamily="82" charset="0"/>
              </a:rPr>
              <a:t> </a:t>
            </a:r>
            <a:r>
              <a:rPr lang="ru-RU" sz="2800" dirty="0" err="1" smtClean="0">
                <a:latin typeface="Gabriola" pitchFamily="82" charset="0"/>
              </a:rPr>
              <a:t>Буендіа</a:t>
            </a:r>
            <a:r>
              <a:rPr lang="ru-RU" sz="2800" dirty="0" smtClean="0">
                <a:latin typeface="Gabriola" pitchFamily="82" charset="0"/>
              </a:rPr>
              <a:t>, одного за </a:t>
            </a:r>
            <a:r>
              <a:rPr lang="ru-RU" sz="2800" dirty="0" err="1" smtClean="0">
                <a:latin typeface="Gabriola" pitchFamily="82" charset="0"/>
              </a:rPr>
              <a:t>іншим</a:t>
            </a:r>
            <a:r>
              <a:rPr lang="ru-RU" sz="2800" dirty="0" smtClean="0">
                <a:latin typeface="Gabriola" pitchFamily="82" charset="0"/>
              </a:rPr>
              <a:t>, </a:t>
            </a:r>
            <a:r>
              <a:rPr lang="ru-RU" sz="2800" dirty="0" err="1" smtClean="0">
                <a:latin typeface="Gabriola" pitchFamily="82" charset="0"/>
              </a:rPr>
              <a:t>і</a:t>
            </a:r>
            <a:r>
              <a:rPr lang="ru-RU" sz="2800" dirty="0" smtClean="0">
                <a:latin typeface="Gabriola" pitchFamily="82" charset="0"/>
              </a:rPr>
              <a:t> крах </a:t>
            </a:r>
            <a:r>
              <a:rPr lang="ru-RU" sz="2800" dirty="0" err="1" smtClean="0">
                <a:latin typeface="Gabriola" pitchFamily="82" charset="0"/>
              </a:rPr>
              <a:t>Макондо</a:t>
            </a:r>
            <a:r>
              <a:rPr lang="ru-RU" sz="2800" dirty="0" smtClean="0">
                <a:latin typeface="Gabriola" pitchFamily="82" charset="0"/>
              </a:rPr>
              <a:t>”.</a:t>
            </a:r>
            <a:endParaRPr lang="ru-RU" sz="2800" dirty="0">
              <a:latin typeface="Gabriola" pitchFamily="82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785937" y="1668621"/>
          <a:ext cx="5572125" cy="4389120"/>
        </p:xfrm>
        <a:graphic>
          <a:graphicData uri="http://schemas.openxmlformats.org/drawingml/2006/table">
            <a:tbl>
              <a:tblPr/>
              <a:tblGrid>
                <a:gridCol w="2781300"/>
                <a:gridCol w="2790825"/>
              </a:tblGrid>
              <a:tr h="0">
                <a:tc>
                  <a:txBody>
                    <a:bodyPr/>
                    <a:lstStyle/>
                    <a:p>
                      <a:r>
                        <a:rPr lang="ru-RU"/>
                        <a:t>Реальне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/>
                        <a:t>Фантастичне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/>
                        <a:t>Мандри циган; бродячі циркові трупи; родинне життя Буендіа; громадянські війни, швидке поширення прогресу, технічних новинок; природа Латинської Америки; діяльність «бананових» та інших компаній, «бананові лихоманки» та ін.; боротьба за виживання серед дикої природи та ін.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err="1"/>
                        <a:t>Старий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циган</a:t>
                      </a:r>
                      <a:r>
                        <a:rPr lang="ru-RU" dirty="0"/>
                        <a:t>, </a:t>
                      </a:r>
                      <a:r>
                        <a:rPr lang="ru-RU" dirty="0" err="1"/>
                        <a:t>що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зашифрував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історію</a:t>
                      </a:r>
                      <a:r>
                        <a:rPr lang="ru-RU" dirty="0"/>
                        <a:t> роду </a:t>
                      </a:r>
                      <a:r>
                        <a:rPr lang="ru-RU" dirty="0" err="1"/>
                        <a:t>Буендіа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й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повернувся</a:t>
                      </a:r>
                      <a:r>
                        <a:rPr lang="ru-RU" dirty="0"/>
                        <a:t> в </a:t>
                      </a:r>
                      <a:r>
                        <a:rPr lang="ru-RU" dirty="0" err="1"/>
                        <a:t>їхній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дім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навіть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після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смерті</a:t>
                      </a:r>
                      <a:r>
                        <a:rPr lang="ru-RU" dirty="0"/>
                        <a:t>, </a:t>
                      </a:r>
                      <a:r>
                        <a:rPr lang="ru-RU" dirty="0" err="1"/>
                        <a:t>бо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йому</a:t>
                      </a:r>
                      <a:r>
                        <a:rPr lang="ru-RU" dirty="0"/>
                        <a:t>, «</a:t>
                      </a:r>
                      <a:r>
                        <a:rPr lang="ru-RU" dirty="0" err="1"/>
                        <a:t>мабуть</a:t>
                      </a:r>
                      <a:r>
                        <a:rPr lang="ru-RU" dirty="0"/>
                        <a:t>, там </a:t>
                      </a:r>
                      <a:r>
                        <a:rPr lang="ru-RU" dirty="0" err="1"/>
                        <a:t>самотньо</a:t>
                      </a:r>
                      <a:r>
                        <a:rPr lang="ru-RU" dirty="0"/>
                        <a:t>»; </a:t>
                      </a:r>
                      <a:r>
                        <a:rPr lang="ru-RU" dirty="0" err="1"/>
                        <a:t>вік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героїв</a:t>
                      </a:r>
                      <a:r>
                        <a:rPr lang="ru-RU" dirty="0"/>
                        <a:t> — до 150 </a:t>
                      </a:r>
                      <a:r>
                        <a:rPr lang="ru-RU" dirty="0" err="1"/>
                        <a:t>років</a:t>
                      </a:r>
                      <a:r>
                        <a:rPr lang="ru-RU" dirty="0"/>
                        <a:t> (Урсула, </a:t>
                      </a:r>
                      <a:r>
                        <a:rPr lang="ru-RU" dirty="0" err="1"/>
                        <a:t>Пілар</a:t>
                      </a:r>
                      <a:r>
                        <a:rPr lang="ru-RU" dirty="0"/>
                        <a:t>); </a:t>
                      </a:r>
                      <a:r>
                        <a:rPr lang="ru-RU" dirty="0" err="1"/>
                        <a:t>привиди</a:t>
                      </a:r>
                      <a:r>
                        <a:rPr lang="ru-RU" dirty="0"/>
                        <a:t> в </a:t>
                      </a:r>
                      <a:r>
                        <a:rPr lang="ru-RU" dirty="0" err="1"/>
                        <a:t>будинку</a:t>
                      </a:r>
                      <a:r>
                        <a:rPr lang="ru-RU" dirty="0"/>
                        <a:t>; </a:t>
                      </a:r>
                      <a:r>
                        <a:rPr lang="ru-RU" dirty="0" err="1"/>
                        <a:t>вознесіння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Ремедіос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Прекрасної</a:t>
                      </a:r>
                      <a:r>
                        <a:rPr lang="ru-RU" dirty="0"/>
                        <a:t>; </a:t>
                      </a:r>
                      <a:r>
                        <a:rPr lang="ru-RU" dirty="0" err="1"/>
                        <a:t>струмок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крові</a:t>
                      </a:r>
                      <a:r>
                        <a:rPr lang="ru-RU" dirty="0"/>
                        <a:t>, </a:t>
                      </a:r>
                      <a:r>
                        <a:rPr lang="ru-RU" dirty="0" err="1"/>
                        <a:t>що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тече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від</a:t>
                      </a:r>
                      <a:r>
                        <a:rPr lang="ru-RU" dirty="0"/>
                        <a:t> убитого </a:t>
                      </a:r>
                      <a:r>
                        <a:rPr lang="ru-RU" dirty="0" err="1"/>
                        <a:t>сина</a:t>
                      </a:r>
                      <a:r>
                        <a:rPr lang="ru-RU" dirty="0"/>
                        <a:t> до </a:t>
                      </a:r>
                      <a:r>
                        <a:rPr lang="ru-RU" dirty="0" err="1"/>
                        <a:t>матері</a:t>
                      </a:r>
                      <a:r>
                        <a:rPr lang="ru-RU" dirty="0"/>
                        <a:t>; </a:t>
                      </a:r>
                      <a:r>
                        <a:rPr lang="ru-RU" dirty="0" err="1"/>
                        <a:t>кількість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їжі</a:t>
                      </a:r>
                      <a:r>
                        <a:rPr lang="ru-RU" dirty="0"/>
                        <a:t>, гостей та </a:t>
                      </a:r>
                      <a:r>
                        <a:rPr lang="ru-RU" dirty="0" err="1"/>
                        <a:t>інші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перебільшені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можливості</a:t>
                      </a:r>
                      <a:r>
                        <a:rPr lang="ru-RU" dirty="0"/>
                        <a:t> людей, </a:t>
                      </a:r>
                      <a:r>
                        <a:rPr lang="ru-RU" dirty="0" err="1"/>
                        <a:t>їхні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пригоди</a:t>
                      </a:r>
                      <a:endParaRPr lang="ru-RU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4" name="Picture 4" descr="Сіре небо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270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rgbClr val="323232"/>
                </a:solidFill>
                <a:effectLst/>
                <a:latin typeface="Tahoma" pitchFamily="34" charset="0"/>
                <a:cs typeface="Tahoma" pitchFamily="34" charset="0"/>
              </a:rPr>
              <a:t> 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857224" y="1571612"/>
          <a:ext cx="7715304" cy="4902096"/>
        </p:xfrm>
        <a:graphic>
          <a:graphicData uri="http://schemas.openxmlformats.org/drawingml/2006/table">
            <a:tbl>
              <a:tblPr/>
              <a:tblGrid>
                <a:gridCol w="3851058"/>
                <a:gridCol w="3864246"/>
              </a:tblGrid>
              <a:tr h="357190">
                <a:tc>
                  <a:txBody>
                    <a:bodyPr/>
                    <a:lstStyle/>
                    <a:p>
                      <a:r>
                        <a:rPr lang="ru-RU" sz="1700" dirty="0" err="1"/>
                        <a:t>Реальне</a:t>
                      </a:r>
                      <a:endParaRPr lang="ru-RU" sz="17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700"/>
                        <a:t>Фантастичне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44906">
                <a:tc>
                  <a:txBody>
                    <a:bodyPr/>
                    <a:lstStyle/>
                    <a:p>
                      <a:r>
                        <a:rPr lang="ru-RU" sz="1700" dirty="0" err="1"/>
                        <a:t>Мандри</a:t>
                      </a:r>
                      <a:r>
                        <a:rPr lang="ru-RU" sz="1700" dirty="0"/>
                        <a:t> </a:t>
                      </a:r>
                      <a:r>
                        <a:rPr lang="ru-RU" sz="1700" dirty="0" err="1"/>
                        <a:t>циган</a:t>
                      </a:r>
                      <a:r>
                        <a:rPr lang="ru-RU" sz="1700" dirty="0"/>
                        <a:t>; </a:t>
                      </a:r>
                      <a:r>
                        <a:rPr lang="ru-RU" sz="1700" dirty="0" err="1"/>
                        <a:t>бродячі</a:t>
                      </a:r>
                      <a:r>
                        <a:rPr lang="ru-RU" sz="1700" dirty="0"/>
                        <a:t> </a:t>
                      </a:r>
                      <a:r>
                        <a:rPr lang="ru-RU" sz="1700" dirty="0" err="1"/>
                        <a:t>циркові</a:t>
                      </a:r>
                      <a:r>
                        <a:rPr lang="ru-RU" sz="1700" dirty="0"/>
                        <a:t> </a:t>
                      </a:r>
                      <a:r>
                        <a:rPr lang="ru-RU" sz="1700" dirty="0" err="1"/>
                        <a:t>трупи</a:t>
                      </a:r>
                      <a:r>
                        <a:rPr lang="ru-RU" sz="1700" dirty="0"/>
                        <a:t>; </a:t>
                      </a:r>
                      <a:r>
                        <a:rPr lang="ru-RU" sz="1700" dirty="0" err="1"/>
                        <a:t>родинне</a:t>
                      </a:r>
                      <a:r>
                        <a:rPr lang="ru-RU" sz="1700" dirty="0"/>
                        <a:t> </a:t>
                      </a:r>
                      <a:r>
                        <a:rPr lang="ru-RU" sz="1700" dirty="0" err="1"/>
                        <a:t>життя</a:t>
                      </a:r>
                      <a:r>
                        <a:rPr lang="ru-RU" sz="1700" dirty="0"/>
                        <a:t> </a:t>
                      </a:r>
                      <a:r>
                        <a:rPr lang="ru-RU" sz="1700" dirty="0" err="1"/>
                        <a:t>Буендіа</a:t>
                      </a:r>
                      <a:r>
                        <a:rPr lang="ru-RU" sz="1700" dirty="0"/>
                        <a:t>; </a:t>
                      </a:r>
                      <a:r>
                        <a:rPr lang="ru-RU" sz="1700" dirty="0" err="1"/>
                        <a:t>громадянські</a:t>
                      </a:r>
                      <a:r>
                        <a:rPr lang="ru-RU" sz="1700" dirty="0"/>
                        <a:t> </a:t>
                      </a:r>
                      <a:r>
                        <a:rPr lang="ru-RU" sz="1700" dirty="0" err="1"/>
                        <a:t>війни</a:t>
                      </a:r>
                      <a:r>
                        <a:rPr lang="ru-RU" sz="1700" dirty="0"/>
                        <a:t>, </a:t>
                      </a:r>
                      <a:r>
                        <a:rPr lang="ru-RU" sz="1700" dirty="0" err="1"/>
                        <a:t>швидке</a:t>
                      </a:r>
                      <a:r>
                        <a:rPr lang="ru-RU" sz="1700" dirty="0"/>
                        <a:t> </a:t>
                      </a:r>
                      <a:r>
                        <a:rPr lang="ru-RU" sz="1700" dirty="0" err="1"/>
                        <a:t>поширення</a:t>
                      </a:r>
                      <a:r>
                        <a:rPr lang="ru-RU" sz="1700" dirty="0"/>
                        <a:t> </a:t>
                      </a:r>
                      <a:r>
                        <a:rPr lang="ru-RU" sz="1700" dirty="0" err="1"/>
                        <a:t>прогресу</a:t>
                      </a:r>
                      <a:r>
                        <a:rPr lang="ru-RU" sz="1700" dirty="0"/>
                        <a:t>, </a:t>
                      </a:r>
                      <a:r>
                        <a:rPr lang="ru-RU" sz="1700" dirty="0" err="1"/>
                        <a:t>технічних</a:t>
                      </a:r>
                      <a:r>
                        <a:rPr lang="ru-RU" sz="1700" dirty="0"/>
                        <a:t> новинок; природа </a:t>
                      </a:r>
                      <a:r>
                        <a:rPr lang="ru-RU" sz="1700" dirty="0" err="1"/>
                        <a:t>Латинської</a:t>
                      </a:r>
                      <a:r>
                        <a:rPr lang="ru-RU" sz="1700" dirty="0"/>
                        <a:t> Америки; </a:t>
                      </a:r>
                      <a:r>
                        <a:rPr lang="ru-RU" sz="1700" dirty="0" err="1"/>
                        <a:t>діяльність</a:t>
                      </a:r>
                      <a:r>
                        <a:rPr lang="ru-RU" sz="1700" dirty="0"/>
                        <a:t> «</a:t>
                      </a:r>
                      <a:r>
                        <a:rPr lang="ru-RU" sz="1700" dirty="0" err="1"/>
                        <a:t>бананових</a:t>
                      </a:r>
                      <a:r>
                        <a:rPr lang="ru-RU" sz="1700" dirty="0"/>
                        <a:t>» та </a:t>
                      </a:r>
                      <a:r>
                        <a:rPr lang="ru-RU" sz="1700" dirty="0" err="1"/>
                        <a:t>інших</a:t>
                      </a:r>
                      <a:r>
                        <a:rPr lang="ru-RU" sz="1700" dirty="0"/>
                        <a:t> </a:t>
                      </a:r>
                      <a:r>
                        <a:rPr lang="ru-RU" sz="1700" dirty="0" err="1"/>
                        <a:t>компаній</a:t>
                      </a:r>
                      <a:r>
                        <a:rPr lang="ru-RU" sz="1700" dirty="0"/>
                        <a:t>, «</a:t>
                      </a:r>
                      <a:r>
                        <a:rPr lang="ru-RU" sz="1700" dirty="0" err="1"/>
                        <a:t>бананові</a:t>
                      </a:r>
                      <a:r>
                        <a:rPr lang="ru-RU" sz="1700" dirty="0"/>
                        <a:t> лихоманки» та </a:t>
                      </a:r>
                      <a:r>
                        <a:rPr lang="ru-RU" sz="1700" dirty="0" err="1"/>
                        <a:t>ін</a:t>
                      </a:r>
                      <a:r>
                        <a:rPr lang="ru-RU" sz="1700" dirty="0"/>
                        <a:t>.; </a:t>
                      </a:r>
                      <a:r>
                        <a:rPr lang="ru-RU" sz="1700" dirty="0" err="1"/>
                        <a:t>боротьба</a:t>
                      </a:r>
                      <a:r>
                        <a:rPr lang="ru-RU" sz="1700" dirty="0"/>
                        <a:t> за </a:t>
                      </a:r>
                      <a:r>
                        <a:rPr lang="ru-RU" sz="1700" dirty="0" err="1"/>
                        <a:t>виживання</a:t>
                      </a:r>
                      <a:r>
                        <a:rPr lang="ru-RU" sz="1700" dirty="0"/>
                        <a:t> </a:t>
                      </a:r>
                      <a:r>
                        <a:rPr lang="ru-RU" sz="1700" dirty="0" err="1"/>
                        <a:t>серед</a:t>
                      </a:r>
                      <a:r>
                        <a:rPr lang="ru-RU" sz="1700" dirty="0"/>
                        <a:t> </a:t>
                      </a:r>
                      <a:r>
                        <a:rPr lang="ru-RU" sz="1700" dirty="0" err="1"/>
                        <a:t>дикої</a:t>
                      </a:r>
                      <a:r>
                        <a:rPr lang="ru-RU" sz="1700" dirty="0"/>
                        <a:t> </a:t>
                      </a:r>
                      <a:r>
                        <a:rPr lang="ru-RU" sz="1700" dirty="0" err="1"/>
                        <a:t>природи</a:t>
                      </a:r>
                      <a:r>
                        <a:rPr lang="ru-RU" sz="1700" dirty="0"/>
                        <a:t> та </a:t>
                      </a:r>
                      <a:r>
                        <a:rPr lang="ru-RU" sz="1700" dirty="0" err="1"/>
                        <a:t>ін</a:t>
                      </a:r>
                      <a:r>
                        <a:rPr lang="ru-RU" sz="1700" dirty="0"/>
                        <a:t>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 err="1"/>
                        <a:t>Старий</a:t>
                      </a:r>
                      <a:r>
                        <a:rPr lang="ru-RU" sz="1700" dirty="0"/>
                        <a:t> </a:t>
                      </a:r>
                      <a:r>
                        <a:rPr lang="ru-RU" sz="1700" dirty="0" err="1"/>
                        <a:t>циган</a:t>
                      </a:r>
                      <a:r>
                        <a:rPr lang="ru-RU" sz="1700" dirty="0"/>
                        <a:t>, </a:t>
                      </a:r>
                      <a:r>
                        <a:rPr lang="ru-RU" sz="1700" dirty="0" err="1"/>
                        <a:t>що</a:t>
                      </a:r>
                      <a:r>
                        <a:rPr lang="ru-RU" sz="1700" dirty="0"/>
                        <a:t> </a:t>
                      </a:r>
                      <a:r>
                        <a:rPr lang="ru-RU" sz="1700" dirty="0" err="1"/>
                        <a:t>зашифрував</a:t>
                      </a:r>
                      <a:r>
                        <a:rPr lang="ru-RU" sz="1700" dirty="0"/>
                        <a:t> </a:t>
                      </a:r>
                      <a:r>
                        <a:rPr lang="ru-RU" sz="1700" dirty="0" err="1"/>
                        <a:t>історію</a:t>
                      </a:r>
                      <a:r>
                        <a:rPr lang="ru-RU" sz="1700" dirty="0"/>
                        <a:t> роду </a:t>
                      </a:r>
                      <a:r>
                        <a:rPr lang="ru-RU" sz="1700" dirty="0" err="1"/>
                        <a:t>Буендіа</a:t>
                      </a:r>
                      <a:r>
                        <a:rPr lang="ru-RU" sz="1700" dirty="0"/>
                        <a:t> </a:t>
                      </a:r>
                      <a:r>
                        <a:rPr lang="ru-RU" sz="1700" dirty="0" err="1"/>
                        <a:t>й</a:t>
                      </a:r>
                      <a:r>
                        <a:rPr lang="ru-RU" sz="1700" dirty="0"/>
                        <a:t> </a:t>
                      </a:r>
                      <a:r>
                        <a:rPr lang="ru-RU" sz="1700" dirty="0" err="1"/>
                        <a:t>повернувся</a:t>
                      </a:r>
                      <a:r>
                        <a:rPr lang="ru-RU" sz="1700" dirty="0"/>
                        <a:t> в </a:t>
                      </a:r>
                      <a:r>
                        <a:rPr lang="ru-RU" sz="1700" dirty="0" err="1"/>
                        <a:t>їхній</a:t>
                      </a:r>
                      <a:r>
                        <a:rPr lang="ru-RU" sz="1700" dirty="0"/>
                        <a:t> </a:t>
                      </a:r>
                      <a:r>
                        <a:rPr lang="ru-RU" sz="1700" dirty="0" err="1"/>
                        <a:t>дім</a:t>
                      </a:r>
                      <a:r>
                        <a:rPr lang="ru-RU" sz="1700" dirty="0"/>
                        <a:t> </a:t>
                      </a:r>
                      <a:r>
                        <a:rPr lang="ru-RU" sz="1700" dirty="0" err="1"/>
                        <a:t>навіть</a:t>
                      </a:r>
                      <a:r>
                        <a:rPr lang="ru-RU" sz="1700" dirty="0"/>
                        <a:t> </a:t>
                      </a:r>
                      <a:r>
                        <a:rPr lang="ru-RU" sz="1700" dirty="0" err="1"/>
                        <a:t>після</a:t>
                      </a:r>
                      <a:r>
                        <a:rPr lang="ru-RU" sz="1700" dirty="0"/>
                        <a:t> </a:t>
                      </a:r>
                      <a:r>
                        <a:rPr lang="ru-RU" sz="1700" dirty="0" err="1"/>
                        <a:t>смерті</a:t>
                      </a:r>
                      <a:r>
                        <a:rPr lang="ru-RU" sz="1700" dirty="0"/>
                        <a:t>, </a:t>
                      </a:r>
                      <a:r>
                        <a:rPr lang="ru-RU" sz="1700" dirty="0" err="1"/>
                        <a:t>бо</a:t>
                      </a:r>
                      <a:r>
                        <a:rPr lang="ru-RU" sz="1700" dirty="0"/>
                        <a:t> </a:t>
                      </a:r>
                      <a:r>
                        <a:rPr lang="ru-RU" sz="1700" dirty="0" err="1"/>
                        <a:t>йому</a:t>
                      </a:r>
                      <a:r>
                        <a:rPr lang="ru-RU" sz="1700" dirty="0"/>
                        <a:t>, «</a:t>
                      </a:r>
                      <a:r>
                        <a:rPr lang="ru-RU" sz="1700" dirty="0" err="1"/>
                        <a:t>мабуть</a:t>
                      </a:r>
                      <a:r>
                        <a:rPr lang="ru-RU" sz="1700" dirty="0"/>
                        <a:t>, там </a:t>
                      </a:r>
                      <a:r>
                        <a:rPr lang="ru-RU" sz="1700" dirty="0" err="1"/>
                        <a:t>самотньо</a:t>
                      </a:r>
                      <a:r>
                        <a:rPr lang="ru-RU" sz="1700" dirty="0"/>
                        <a:t>»; </a:t>
                      </a:r>
                      <a:r>
                        <a:rPr lang="ru-RU" sz="1700" dirty="0" err="1"/>
                        <a:t>вік</a:t>
                      </a:r>
                      <a:r>
                        <a:rPr lang="ru-RU" sz="1700" dirty="0"/>
                        <a:t> </a:t>
                      </a:r>
                      <a:r>
                        <a:rPr lang="ru-RU" sz="1700" dirty="0" err="1"/>
                        <a:t>героїв</a:t>
                      </a:r>
                      <a:r>
                        <a:rPr lang="ru-RU" sz="1700" dirty="0"/>
                        <a:t> — до 150 </a:t>
                      </a:r>
                      <a:r>
                        <a:rPr lang="ru-RU" sz="1700" dirty="0" err="1"/>
                        <a:t>років</a:t>
                      </a:r>
                      <a:r>
                        <a:rPr lang="ru-RU" sz="1700" dirty="0"/>
                        <a:t> (Урсула, </a:t>
                      </a:r>
                      <a:r>
                        <a:rPr lang="ru-RU" sz="1700" dirty="0" err="1"/>
                        <a:t>Пілар</a:t>
                      </a:r>
                      <a:r>
                        <a:rPr lang="ru-RU" sz="1700" dirty="0"/>
                        <a:t>); </a:t>
                      </a:r>
                      <a:r>
                        <a:rPr lang="ru-RU" sz="1700" dirty="0" err="1"/>
                        <a:t>привиди</a:t>
                      </a:r>
                      <a:r>
                        <a:rPr lang="ru-RU" sz="1700" dirty="0"/>
                        <a:t> в </a:t>
                      </a:r>
                      <a:r>
                        <a:rPr lang="ru-RU" sz="1700" dirty="0" err="1"/>
                        <a:t>будинку</a:t>
                      </a:r>
                      <a:r>
                        <a:rPr lang="ru-RU" sz="1700" dirty="0"/>
                        <a:t>; </a:t>
                      </a:r>
                      <a:r>
                        <a:rPr lang="ru-RU" sz="1700" dirty="0" err="1"/>
                        <a:t>вознесіння</a:t>
                      </a:r>
                      <a:r>
                        <a:rPr lang="ru-RU" sz="1700" dirty="0"/>
                        <a:t> </a:t>
                      </a:r>
                      <a:r>
                        <a:rPr lang="ru-RU" sz="1700" dirty="0" err="1"/>
                        <a:t>Ремедіос</a:t>
                      </a:r>
                      <a:r>
                        <a:rPr lang="ru-RU" sz="1700" dirty="0"/>
                        <a:t> </a:t>
                      </a:r>
                      <a:r>
                        <a:rPr lang="ru-RU" sz="1700" dirty="0" err="1"/>
                        <a:t>Прекрасної</a:t>
                      </a:r>
                      <a:r>
                        <a:rPr lang="ru-RU" sz="1700" dirty="0"/>
                        <a:t>; </a:t>
                      </a:r>
                      <a:r>
                        <a:rPr lang="ru-RU" sz="1700" dirty="0" err="1"/>
                        <a:t>струмок</a:t>
                      </a:r>
                      <a:r>
                        <a:rPr lang="ru-RU" sz="1700" dirty="0"/>
                        <a:t> </a:t>
                      </a:r>
                      <a:r>
                        <a:rPr lang="ru-RU" sz="1700" dirty="0" err="1"/>
                        <a:t>крові</a:t>
                      </a:r>
                      <a:r>
                        <a:rPr lang="ru-RU" sz="1700" dirty="0"/>
                        <a:t>, </a:t>
                      </a:r>
                      <a:r>
                        <a:rPr lang="ru-RU" sz="1700" dirty="0" err="1"/>
                        <a:t>що</a:t>
                      </a:r>
                      <a:r>
                        <a:rPr lang="ru-RU" sz="1700" dirty="0"/>
                        <a:t> </a:t>
                      </a:r>
                      <a:r>
                        <a:rPr lang="ru-RU" sz="1700" dirty="0" err="1"/>
                        <a:t>тече</a:t>
                      </a:r>
                      <a:r>
                        <a:rPr lang="ru-RU" sz="1700" dirty="0"/>
                        <a:t> </a:t>
                      </a:r>
                      <a:r>
                        <a:rPr lang="ru-RU" sz="1700" dirty="0" err="1"/>
                        <a:t>від</a:t>
                      </a:r>
                      <a:r>
                        <a:rPr lang="ru-RU" sz="1700" dirty="0"/>
                        <a:t> убитого </a:t>
                      </a:r>
                      <a:r>
                        <a:rPr lang="ru-RU" sz="1700" dirty="0" err="1"/>
                        <a:t>сина</a:t>
                      </a:r>
                      <a:r>
                        <a:rPr lang="ru-RU" sz="1700" dirty="0"/>
                        <a:t> до </a:t>
                      </a:r>
                      <a:r>
                        <a:rPr lang="ru-RU" sz="1700" dirty="0" err="1"/>
                        <a:t>матері</a:t>
                      </a:r>
                      <a:r>
                        <a:rPr lang="ru-RU" sz="1700" dirty="0"/>
                        <a:t>; </a:t>
                      </a:r>
                      <a:r>
                        <a:rPr lang="ru-RU" sz="1700" dirty="0" err="1"/>
                        <a:t>кількість</a:t>
                      </a:r>
                      <a:r>
                        <a:rPr lang="ru-RU" sz="1700" dirty="0"/>
                        <a:t> </a:t>
                      </a:r>
                      <a:r>
                        <a:rPr lang="ru-RU" sz="1700" dirty="0" err="1"/>
                        <a:t>їжі</a:t>
                      </a:r>
                      <a:r>
                        <a:rPr lang="ru-RU" sz="1700" dirty="0"/>
                        <a:t>, гостей та </a:t>
                      </a:r>
                      <a:r>
                        <a:rPr lang="ru-RU" sz="1700" dirty="0" err="1"/>
                        <a:t>інші</a:t>
                      </a:r>
                      <a:r>
                        <a:rPr lang="ru-RU" sz="1700" dirty="0"/>
                        <a:t> </a:t>
                      </a:r>
                      <a:r>
                        <a:rPr lang="ru-RU" sz="1700" dirty="0" err="1"/>
                        <a:t>перебільшені</a:t>
                      </a:r>
                      <a:r>
                        <a:rPr lang="ru-RU" sz="1700" dirty="0"/>
                        <a:t> </a:t>
                      </a:r>
                      <a:r>
                        <a:rPr lang="ru-RU" sz="1700" dirty="0" err="1"/>
                        <a:t>можливості</a:t>
                      </a:r>
                      <a:r>
                        <a:rPr lang="ru-RU" sz="1700" dirty="0"/>
                        <a:t> людей, </a:t>
                      </a:r>
                      <a:r>
                        <a:rPr lang="ru-RU" sz="1700" dirty="0" err="1"/>
                        <a:t>їхні</a:t>
                      </a:r>
                      <a:r>
                        <a:rPr lang="ru-RU" sz="1700" dirty="0"/>
                        <a:t> </a:t>
                      </a:r>
                      <a:r>
                        <a:rPr lang="ru-RU" sz="1700" dirty="0" err="1"/>
                        <a:t>пригоди</a:t>
                      </a:r>
                      <a:endParaRPr lang="ru-RU" sz="17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357290" y="142852"/>
            <a:ext cx="68899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err="1" smtClean="0"/>
              <a:t>Риси</a:t>
            </a:r>
            <a:r>
              <a:rPr lang="ru-RU" sz="3600" b="1" dirty="0" smtClean="0"/>
              <a:t> </a:t>
            </a:r>
            <a:r>
              <a:rPr lang="ru-RU" sz="3600" b="1" dirty="0" smtClean="0"/>
              <a:t>фантастичного, «</a:t>
            </a:r>
            <a:r>
              <a:rPr lang="ru-RU" sz="3600" b="1" dirty="0" err="1" smtClean="0"/>
              <a:t>магічного</a:t>
            </a:r>
            <a:r>
              <a:rPr lang="ru-RU" sz="3600" b="1" dirty="0" smtClean="0"/>
              <a:t>»</a:t>
            </a:r>
            <a:endParaRPr lang="ru-RU" sz="3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 descr="Сіре небо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00034" y="500042"/>
            <a:ext cx="79296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«Сто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самотності</a:t>
            </a:r>
            <a:r>
              <a:rPr lang="ru-RU" dirty="0" smtClean="0"/>
              <a:t>» Проблема </a:t>
            </a:r>
            <a:r>
              <a:rPr lang="ru-RU" dirty="0" err="1" smtClean="0"/>
              <a:t>самотності</a:t>
            </a:r>
            <a:r>
              <a:rPr lang="ru-RU" dirty="0" smtClean="0"/>
              <a:t> – одна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головних</a:t>
            </a:r>
            <a:r>
              <a:rPr lang="ru-RU" dirty="0" smtClean="0"/>
              <a:t> проблем </a:t>
            </a:r>
            <a:r>
              <a:rPr lang="ru-RU" dirty="0" err="1" smtClean="0"/>
              <a:t>твору</a:t>
            </a:r>
            <a:r>
              <a:rPr lang="ru-RU" dirty="0" smtClean="0"/>
              <a:t> “</a:t>
            </a:r>
            <a:r>
              <a:rPr lang="ru-RU" dirty="0" err="1" smtClean="0"/>
              <a:t>Немає</a:t>
            </a:r>
            <a:r>
              <a:rPr lang="ru-RU" dirty="0" smtClean="0"/>
              <a:t> </a:t>
            </a:r>
            <a:r>
              <a:rPr lang="ru-RU" dirty="0" err="1" smtClean="0"/>
              <a:t>нічого</a:t>
            </a:r>
            <a:r>
              <a:rPr lang="ru-RU" dirty="0" smtClean="0"/>
              <a:t> страшного для </a:t>
            </a:r>
            <a:r>
              <a:rPr lang="ru-RU" dirty="0" err="1" smtClean="0"/>
              <a:t>людини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самотність</a:t>
            </a:r>
            <a:r>
              <a:rPr lang="ru-RU" dirty="0" smtClean="0"/>
              <a:t>, яка </a:t>
            </a:r>
            <a:r>
              <a:rPr lang="ru-RU" dirty="0" err="1" smtClean="0"/>
              <a:t>лягає</a:t>
            </a:r>
            <a:r>
              <a:rPr lang="ru-RU" dirty="0" smtClean="0"/>
              <a:t> на </a:t>
            </a:r>
            <a:r>
              <a:rPr lang="ru-RU" dirty="0" err="1" smtClean="0"/>
              <a:t>усіх</a:t>
            </a:r>
            <a:r>
              <a:rPr lang="ru-RU" dirty="0" smtClean="0"/>
              <a:t>, </a:t>
            </a:r>
            <a:r>
              <a:rPr lang="ru-RU" dirty="0" err="1" smtClean="0"/>
              <a:t>хто</a:t>
            </a:r>
            <a:r>
              <a:rPr lang="ru-RU" dirty="0" smtClean="0"/>
              <a:t> не </a:t>
            </a:r>
            <a:r>
              <a:rPr lang="ru-RU" dirty="0" err="1" smtClean="0"/>
              <a:t>знає</a:t>
            </a:r>
            <a:r>
              <a:rPr lang="ru-RU" dirty="0" smtClean="0"/>
              <a:t> </a:t>
            </a:r>
            <a:r>
              <a:rPr lang="ru-RU" dirty="0" err="1" smtClean="0"/>
              <a:t>любові</a:t>
            </a:r>
            <a:r>
              <a:rPr lang="ru-RU" dirty="0" smtClean="0"/>
              <a:t> до людей, а </a:t>
            </a:r>
            <a:r>
              <a:rPr lang="ru-RU" dirty="0" err="1" smtClean="0"/>
              <a:t>керується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власними</a:t>
            </a:r>
            <a:r>
              <a:rPr lang="ru-RU" dirty="0" smtClean="0"/>
              <a:t> </a:t>
            </a:r>
            <a:r>
              <a:rPr lang="ru-RU" dirty="0" err="1" smtClean="0"/>
              <a:t>пристрастями</a:t>
            </a:r>
            <a:r>
              <a:rPr lang="ru-RU" dirty="0" smtClean="0"/>
              <a:t>”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71472" y="1571612"/>
            <a:ext cx="771530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«Сто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самотності</a:t>
            </a:r>
            <a:r>
              <a:rPr lang="ru-RU" dirty="0" smtClean="0"/>
              <a:t>» - «</a:t>
            </a:r>
            <a:r>
              <a:rPr lang="ru-RU" dirty="0" err="1" smtClean="0"/>
              <a:t>інтегруючий</a:t>
            </a:r>
            <a:r>
              <a:rPr lang="ru-RU" dirty="0" smtClean="0"/>
              <a:t>» («</a:t>
            </a:r>
            <a:r>
              <a:rPr lang="ru-RU" dirty="0" err="1" smtClean="0"/>
              <a:t>тотальний</a:t>
            </a:r>
            <a:r>
              <a:rPr lang="ru-RU" dirty="0" smtClean="0"/>
              <a:t>») роман </a:t>
            </a:r>
            <a:r>
              <a:rPr lang="ru-RU" dirty="0" err="1" smtClean="0"/>
              <a:t>Обкладинка</a:t>
            </a:r>
            <a:r>
              <a:rPr lang="ru-RU" dirty="0" smtClean="0"/>
              <a:t> до одного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видань</a:t>
            </a:r>
            <a:r>
              <a:rPr lang="ru-RU" dirty="0" smtClean="0"/>
              <a:t> роману • роман </a:t>
            </a:r>
            <a:r>
              <a:rPr lang="ru-RU" dirty="0" err="1" smtClean="0"/>
              <a:t>відтворює</a:t>
            </a:r>
            <a:r>
              <a:rPr lang="ru-RU" dirty="0" smtClean="0"/>
              <a:t> всю </a:t>
            </a:r>
            <a:r>
              <a:rPr lang="ru-RU" dirty="0" err="1" smtClean="0"/>
              <a:t>цілісність</a:t>
            </a:r>
            <a:r>
              <a:rPr lang="ru-RU" dirty="0" smtClean="0"/>
              <a:t> </a:t>
            </a:r>
            <a:r>
              <a:rPr lang="ru-RU" dirty="0" err="1" smtClean="0"/>
              <a:t>буття</a:t>
            </a:r>
            <a:r>
              <a:rPr lang="ru-RU" dirty="0" smtClean="0"/>
              <a:t>; • </a:t>
            </a:r>
            <a:r>
              <a:rPr lang="ru-RU" dirty="0" err="1" smtClean="0"/>
              <a:t>поліфонізм</a:t>
            </a:r>
            <a:r>
              <a:rPr lang="ru-RU" dirty="0" smtClean="0"/>
              <a:t> </a:t>
            </a:r>
            <a:r>
              <a:rPr lang="ru-RU" dirty="0" err="1" smtClean="0"/>
              <a:t>світосприйняття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відкидає</a:t>
            </a:r>
            <a:r>
              <a:rPr lang="ru-RU" dirty="0" smtClean="0"/>
              <a:t> </a:t>
            </a:r>
            <a:r>
              <a:rPr lang="ru-RU" dirty="0" err="1" smtClean="0"/>
              <a:t>будь-яку</a:t>
            </a:r>
            <a:r>
              <a:rPr lang="ru-RU" dirty="0" smtClean="0"/>
              <a:t> картину </a:t>
            </a:r>
            <a:r>
              <a:rPr lang="ru-RU" dirty="0" err="1" smtClean="0"/>
              <a:t>світу</a:t>
            </a:r>
            <a:r>
              <a:rPr lang="ru-RU" dirty="0" smtClean="0"/>
              <a:t>, </a:t>
            </a:r>
            <a:r>
              <a:rPr lang="ru-RU" dirty="0" err="1" smtClean="0"/>
              <a:t>обмеженого</a:t>
            </a:r>
            <a:r>
              <a:rPr lang="ru-RU" dirty="0" smtClean="0"/>
              <a:t> догмами; • </a:t>
            </a:r>
            <a:r>
              <a:rPr lang="ru-RU" dirty="0" err="1" smtClean="0"/>
              <a:t>утвердження</a:t>
            </a:r>
            <a:r>
              <a:rPr lang="ru-RU" dirty="0" smtClean="0"/>
              <a:t> </a:t>
            </a:r>
            <a:r>
              <a:rPr lang="ru-RU" dirty="0" err="1" smtClean="0"/>
              <a:t>багатовимірності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, </a:t>
            </a:r>
            <a:r>
              <a:rPr lang="ru-RU" dirty="0" err="1" smtClean="0"/>
              <a:t>необмеженості</a:t>
            </a:r>
            <a:r>
              <a:rPr lang="ru-RU" dirty="0" smtClean="0"/>
              <a:t> </a:t>
            </a:r>
            <a:r>
              <a:rPr lang="ru-RU" dirty="0" err="1" smtClean="0"/>
              <a:t>можливостей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развитку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537</Words>
  <PresentationFormat>Экран (4:3)</PresentationFormat>
  <Paragraphs>56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3</cp:revision>
  <dcterms:modified xsi:type="dcterms:W3CDTF">2015-02-23T23:27:00Z</dcterms:modified>
</cp:coreProperties>
</file>