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9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3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0A3C-5305-41A4-B222-BAFD6FC70C3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2F54-5287-43DF-991B-2CFC6BAB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5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ABC62-119A-46F4-887F-32692FCC9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070D-68FD-4B12-B2BA-4B652ABBA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872-1219-48E9-9F27-1729B44D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BADCA6-42D3-4EAB-9489-367E4B1BE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7616-62A4-4A85-9DE0-ADF3B5035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2FB1-D159-422B-A68D-1188C2B9B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03BC-2970-4223-8769-91FB4EBDDF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72F5-C1F7-4F86-AC05-4B182878E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84E-B4E8-411E-B902-0A53C8CE0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B97C81-AC6A-4C15-97C9-38BB32D9C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685850-5D70-4CF6-AD9E-96E881D56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A916FA-C35C-4333-B86D-E0C8C783F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8458200" cy="990600"/>
          </a:xfrm>
        </p:spPr>
        <p:txBody>
          <a:bodyPr/>
          <a:lstStyle/>
          <a:p>
            <a:r>
              <a:rPr lang="uk-UA" sz="44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Ц</a:t>
            </a:r>
            <a:r>
              <a:rPr lang="uk-UA" sz="4400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ікаві</a:t>
            </a:r>
            <a:r>
              <a:rPr lang="uk-UA" sz="44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факти з життя поета</a:t>
            </a:r>
            <a:endParaRPr lang="ru-RU" sz="44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610600" cy="990599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Лев Миколайович </a:t>
            </a:r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Толстой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Picture 4" descr="http://ukrcenter.com/!FilesRepository/Photogallery/_NETGAL1/fdfb670b-6b7e-4014-a362-32c539d2a9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" b="-6412"/>
          <a:stretch/>
        </p:blipFill>
        <p:spPr bwMode="auto">
          <a:xfrm>
            <a:off x="4419600" y="1148862"/>
            <a:ext cx="3772694" cy="470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4" y="1148862"/>
            <a:ext cx="3623817" cy="423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763000" cy="838199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Загадковий випадок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9100" y="914400"/>
            <a:ext cx="8305800" cy="1524000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Одного разу,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ночуючи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постоялому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дворі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Толстой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раптово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відчув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приступ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моторошного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панічного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жаху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Не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чекаючи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ранку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велів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запрягати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коней і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швидко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поїхав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назад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додому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Цей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стан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пройшов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відразу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Толстого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дуже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вразило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Незабаром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опанувала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ідея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все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роздати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"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волоцюгою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піти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Русі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pic>
        <p:nvPicPr>
          <p:cNvPr id="8194" name="Picture 2" descr="http://900igr.net/datai/literatura/L.N.Tolstoj/0009-012-Lev-Nikolaevich-Tolst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7807"/>
          <a:stretch/>
        </p:blipFill>
        <p:spPr bwMode="auto">
          <a:xfrm>
            <a:off x="237031" y="2502877"/>
            <a:ext cx="8669937" cy="425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6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763000" cy="838199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Смерть поета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534400" cy="5334000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Помер Толстой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подорожі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яку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вирушив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розриву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 дружиною у вельми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похилому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віці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переїзду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Лев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Миколайович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захворів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запалення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легенів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зійшов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найближчій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великій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станції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Астапово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), де в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будинку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начальника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станції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помер 7 листопада </a:t>
            </a:r>
            <a:r>
              <a:rPr lang="ru-RU" sz="180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1910 року.</a:t>
            </a:r>
            <a:r>
              <a:rPr lang="ru-RU" sz="180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Росії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були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перші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публічні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похорон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знаменитої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пройшли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 за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православним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обрядом.</a:t>
            </a:r>
            <a:endParaRPr lang="ru-RU" sz="18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Неизвестные факты из жизни Льва Николаевича Толст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80818"/>
            <a:ext cx="5867400" cy="385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93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63000" cy="1219199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Азартний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гравець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В юності майбутній геній російської літератури був азартним. Одного разу, граючи в карти зі своїм сусідом, поміщиком Гороховим, Лев Толстой програв основну будівлю спадкового маєтку – садиби Ясна Поляна. Сусід розібрав будинок і забрав до себе за 35 верст в якості трофею.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http://static.panoramio.com/photos/large/11454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8" b="-30454"/>
          <a:stretch/>
        </p:blipFill>
        <p:spPr bwMode="auto">
          <a:xfrm>
            <a:off x="914400" y="2772728"/>
            <a:ext cx="7620000" cy="5301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610600" cy="2057400"/>
          </a:xfrm>
        </p:spPr>
        <p:txBody>
          <a:bodyPr/>
          <a:lstStyle/>
          <a:p>
            <a:r>
              <a:rPr lang="uk-UA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Роман Толстого «Війна і мир» спочатку </a:t>
            </a:r>
            <a:r>
              <a:rPr lang="uk-UA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назива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ся «1805», потім «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добре,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добре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закінчується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і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«Три пори». За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свідченнями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дослідників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роман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переписувався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разів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окремі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епізоди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разів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При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цьому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сам автор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ставився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твору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скептично. У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листуванні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поетом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Афанасієм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Фетом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письменник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так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відгукнувся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 свою книгу: «Як я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щасливий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писати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багатослівної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дурниці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кшталт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Війни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і мир» я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ніколи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буду».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534400" cy="9906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     Війна і мир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2" name="Picture 4" descr="http://img11.nnm.ru/2/b/c/e/4/aa8afadd2b258af583a6e8258d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b="10687"/>
          <a:stretch/>
        </p:blipFill>
        <p:spPr bwMode="auto">
          <a:xfrm>
            <a:off x="1447800" y="3276600"/>
            <a:ext cx="6477000" cy="316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17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8991600" cy="5334000"/>
          </a:xfrm>
        </p:spPr>
        <p:txBody>
          <a:bodyPr/>
          <a:lstStyle/>
          <a:p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Лев Толстой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познайомився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своєю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майбутньою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дружиною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Софією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Берс, коли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їй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сімнадцять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йому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тридцять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чотири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роки. Разом вони прожили 48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народили 13 </a:t>
            </a:r>
            <a:r>
              <a:rPr lang="ru-RU" sz="17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7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Перші</a:t>
            </a:r>
            <a:r>
              <a:rPr lang="ru-RU" sz="17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двадцять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вони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були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щасливі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Однак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потім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часто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сварилися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 основному через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переконань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способу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Толстой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визначив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для себе. Станом на 2010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рік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цілому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налічувалося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350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нащадків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Толстого 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включаючи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живих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так і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вже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померлих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жили в 25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країнах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світу</a:t>
            </a: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534400" cy="762000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Велике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кохання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 descr="Неизвестные факты из жизни Льва Николаевича Толстог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9"/>
          <a:stretch/>
        </p:blipFill>
        <p:spPr bwMode="auto">
          <a:xfrm>
            <a:off x="1381125" y="2907322"/>
            <a:ext cx="6381750" cy="341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3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066800"/>
            <a:ext cx="8077200" cy="2057400"/>
          </a:xfrm>
        </p:spPr>
        <p:txBody>
          <a:bodyPr/>
          <a:lstStyle/>
          <a:p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жовтні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1885р.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Толстого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відвідав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Вільям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Фрей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спілкуванні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 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В.Фреєм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Толстой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вперше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дізнався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проповідь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вегетаріанства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твердження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про те,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будова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зубів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кишечника,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доводить,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хижак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Лев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Миколайович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відразу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ж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прийняв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вчення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усвідомлення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отриманих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знань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Толстой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відразу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відмовився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м'яса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риби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Незабаром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приклад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наслідували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дочки -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Тетяна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Марія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В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егетаріанець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074" name="Picture 2" descr="Неизвестные факты из жизни Льва Николаевича Толст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29773"/>
            <a:ext cx="5483226" cy="4058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8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914400"/>
            <a:ext cx="7772400" cy="1219200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Толстой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спілкувався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Чеховим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Горьким.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знайомий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Тургенєвим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проте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письменникам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вдалося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стати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друзями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сварки на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ґрунті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переконань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вони не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розмовляли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справа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ледь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дійшла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дуелі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763000" cy="838199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Толстой та </a:t>
            </a:r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інші письменники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Picture 4" descr="http://upload.wikimedia.org/wikipedia/commons/7/78/Russian_writers_by_Levitsky_18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b="33692"/>
          <a:stretch/>
        </p:blipFill>
        <p:spPr bwMode="auto">
          <a:xfrm>
            <a:off x="404812" y="2057400"/>
            <a:ext cx="8334375" cy="465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73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763000" cy="838199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Помста дочки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146" name="Picture 2" descr="http://peremeny.ru/book/dnisily/files/2010/11/L_Tolstoi_1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4095750" cy="4991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295400"/>
            <a:ext cx="419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Одна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дочок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Льва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</a:rPr>
              <a:t>Миколайовича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</a:rPr>
              <a:t>Агрипина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, не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просто жила в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маєтку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працювала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там: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займалася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коректурою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текстів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батька.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Одного разу,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посварившись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з 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ним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вона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вирішила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йому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помститися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і «повернула на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колишнє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місце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» опечатки,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виявлені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романі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Воскресіння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».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Перші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три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видання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5000"/>
                  </a:schemeClr>
                </a:solidFill>
              </a:rPr>
              <a:t>вийшли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</a:rPr>
              <a:t>усіма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</a:rPr>
              <a:t>помилками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0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65644" y="914400"/>
            <a:ext cx="5273556" cy="5486400"/>
          </a:xfrm>
        </p:spPr>
        <p:txBody>
          <a:bodyPr/>
          <a:lstStyle/>
          <a:p>
            <a:endParaRPr lang="ru-RU" sz="18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Одного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разу на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вокзалі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Толстого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звернулася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знатна дама, яка стояла з великою поклажею.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Письменник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не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впізнаний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нею і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прийнятий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носія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переніс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речі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потрібне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з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вдячністю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взяв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належні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йому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гроші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віддалився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Яке ж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здивування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жінки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коли через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рік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на одному з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благодійних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заходів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вона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побачила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носія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читає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кафедри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лекцію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по-французьки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Засоромившись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дама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підійшла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письменника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вибаченнями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Але Лев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Миколайович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втішив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сказавши,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все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кращому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тоді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чесно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заробив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отримав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винагороду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763000" cy="838199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Чесний труд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170" name="Picture 2" descr="http://www.taday.ru/data/2010/10/28/1235006108/leo-tolst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b="7746"/>
          <a:stretch/>
        </p:blipFill>
        <p:spPr bwMode="auto">
          <a:xfrm>
            <a:off x="321039" y="1143000"/>
            <a:ext cx="3244605" cy="507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2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1"/>
            <a:ext cx="8763000" cy="838199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Босоніж по садибі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6172200" cy="4038600"/>
          </a:xfrm>
        </p:spPr>
        <p:txBody>
          <a:bodyPr/>
          <a:lstStyle/>
          <a:p>
            <a:endParaRPr lang="ru-RU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похилому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віці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Лев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Миколайович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практично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відмовився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взуття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ходив по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своїй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садибі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босоніж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Одні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дослідники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класика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вважають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таким чином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хотів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свою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близькість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до народу.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Інші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вважають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письменник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намагався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загартовуватися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подібним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способом.</a:t>
            </a:r>
          </a:p>
        </p:txBody>
      </p:sp>
      <p:pic>
        <p:nvPicPr>
          <p:cNvPr id="9218" name="Picture 2" descr="http://www.bibliotekar.ru/kRepin/16.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26123"/>
            <a:ext cx="2133600" cy="580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5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344</TotalTime>
  <Words>606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Лев Миколайович Толстой</vt:lpstr>
      <vt:lpstr>Азартний гравець</vt:lpstr>
      <vt:lpstr>     Війна і мир</vt:lpstr>
      <vt:lpstr>Велике кохання</vt:lpstr>
      <vt:lpstr>Вегетаріанець</vt:lpstr>
      <vt:lpstr>Толстой та інші письменники</vt:lpstr>
      <vt:lpstr>Помста дочки</vt:lpstr>
      <vt:lpstr>Чесний труд</vt:lpstr>
      <vt:lpstr>Босоніж по садибі</vt:lpstr>
      <vt:lpstr>Загадковий випадок</vt:lpstr>
      <vt:lpstr>Смерть поета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Оксана</cp:lastModifiedBy>
  <cp:revision>17</cp:revision>
  <cp:lastPrinted>1601-01-01T00:00:00Z</cp:lastPrinted>
  <dcterms:created xsi:type="dcterms:W3CDTF">1601-01-01T00:00:00Z</dcterms:created>
  <dcterms:modified xsi:type="dcterms:W3CDTF">2015-02-10T21:10:24Z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