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0" r:id="rId3"/>
    <p:sldId id="259" r:id="rId4"/>
    <p:sldId id="261" r:id="rId5"/>
    <p:sldId id="262" r:id="rId6"/>
    <p:sldId id="268" r:id="rId7"/>
    <p:sldId id="263" r:id="rId8"/>
    <p:sldId id="264" r:id="rId9"/>
    <p:sldId id="269" r:id="rId10"/>
    <p:sldId id="258" r:id="rId11"/>
    <p:sldId id="265" r:id="rId12"/>
    <p:sldId id="270" r:id="rId13"/>
    <p:sldId id="266" r:id="rId14"/>
    <p:sldId id="271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996633"/>
    <a:srgbClr val="E5090E"/>
    <a:srgbClr val="FF9966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3" d="100"/>
          <a:sy n="73" d="100"/>
        </p:scale>
        <p:origin x="-129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hyperlink" Target="http://nersta.blogspot.com/" TargetMode="External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1">
          <a:blip r:embed="rId2" cstate="print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>
            <a:normAutofit/>
          </a:bodyPr>
          <a:lstStyle>
            <a:lvl1pPr algn="ctr">
              <a:defRPr sz="5400" b="0" cap="none" spc="0">
                <a:ln w="6350" cmpd="sng">
                  <a:solidFill>
                    <a:srgbClr val="00000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190500" algn="tl" rotWithShape="0">
                    <a:srgbClr val="000000"/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714752"/>
            <a:ext cx="6400800" cy="1752600"/>
          </a:xfrm>
        </p:spPr>
        <p:txBody>
          <a:bodyPr/>
          <a:lstStyle>
            <a:lvl1pPr marL="0" indent="0" algn="ctr">
              <a:buNone/>
              <a:defRPr b="0" cap="none" spc="0">
                <a:ln w="18415" cmpd="sng">
                  <a:noFill/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74F80F-F001-4AF4-907F-3C17E53289F3}" type="datetimeFigureOut">
              <a:rPr lang="ru-RU" smtClean="0"/>
              <a:pPr/>
              <a:t>01.04.2014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F50E29-A077-4070-9DC1-D1C93184CD9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ортретная картина">
    <p:bg>
      <p:bgPr>
        <a:blipFill dpi="0" rotWithShape="1">
          <a:blip r:embed="rId2" cstate="print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214290"/>
            <a:ext cx="7472386" cy="582594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74F80F-F001-4AF4-907F-3C17E53289F3}" type="datetimeFigureOut">
              <a:rPr lang="ru-RU" smtClean="0"/>
              <a:pPr/>
              <a:t>01.04.2014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F50E29-A077-4070-9DC1-D1C93184CD9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Рисунок 6"/>
          <p:cNvSpPr>
            <a:spLocks noGrp="1"/>
          </p:cNvSpPr>
          <p:nvPr>
            <p:ph type="pic" sz="quarter" idx="13"/>
          </p:nvPr>
        </p:nvSpPr>
        <p:spPr>
          <a:xfrm rot="21147686">
            <a:off x="1931582" y="1152279"/>
            <a:ext cx="3714750" cy="4643437"/>
          </a:xfrm>
          <a:effectLst>
            <a:softEdge rad="317500"/>
          </a:effectLst>
        </p:spPr>
        <p:txBody>
          <a:bodyPr/>
          <a:lstStyle/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9" name="Текст 8"/>
          <p:cNvSpPr>
            <a:spLocks noGrp="1"/>
          </p:cNvSpPr>
          <p:nvPr>
            <p:ph type="body" sz="quarter" idx="14" hasCustomPrompt="1"/>
          </p:nvPr>
        </p:nvSpPr>
        <p:spPr>
          <a:xfrm>
            <a:off x="6143636" y="1357313"/>
            <a:ext cx="2786082" cy="3929062"/>
          </a:xfrm>
        </p:spPr>
        <p:txBody>
          <a:bodyPr>
            <a:normAutofit/>
          </a:bodyPr>
          <a:lstStyle>
            <a:lvl1pPr marL="0" indent="182563">
              <a:buFont typeface="Arial" pitchFamily="34" charset="0"/>
              <a:buNone/>
              <a:defRPr sz="1600" baseline="0"/>
            </a:lvl1pPr>
          </a:lstStyle>
          <a:p>
            <a:pPr lvl="0"/>
            <a:r>
              <a:rPr lang="ru-RU" dirty="0" smtClean="0"/>
              <a:t>Произвольная информация об изображении</a:t>
            </a:r>
            <a:endParaRPr lang="ru-RU" dirty="0"/>
          </a:p>
        </p:txBody>
      </p:sp>
    </p:spTree>
  </p:cSld>
  <p:clrMapOvr>
    <a:masterClrMapping/>
  </p:clrMapOvr>
  <p:transition spd="med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Ландшафтная картина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214290"/>
            <a:ext cx="7472386" cy="582594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74F80F-F001-4AF4-907F-3C17E53289F3}" type="datetimeFigureOut">
              <a:rPr lang="ru-RU" smtClean="0"/>
              <a:pPr/>
              <a:t>01.04.2014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F50E29-A077-4070-9DC1-D1C93184CD9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Рисунок 6"/>
          <p:cNvSpPr>
            <a:spLocks noGrp="1"/>
          </p:cNvSpPr>
          <p:nvPr>
            <p:ph type="pic" sz="quarter" idx="13"/>
          </p:nvPr>
        </p:nvSpPr>
        <p:spPr>
          <a:xfrm>
            <a:off x="1714480" y="1428737"/>
            <a:ext cx="6083502" cy="3143272"/>
          </a:xfrm>
          <a:effectLst>
            <a:softEdge rad="317500"/>
          </a:effectLst>
        </p:spPr>
        <p:txBody>
          <a:bodyPr/>
          <a:lstStyle/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9" name="Текст 8"/>
          <p:cNvSpPr>
            <a:spLocks noGrp="1"/>
          </p:cNvSpPr>
          <p:nvPr>
            <p:ph type="body" sz="quarter" idx="14" hasCustomPrompt="1"/>
          </p:nvPr>
        </p:nvSpPr>
        <p:spPr>
          <a:xfrm>
            <a:off x="714348" y="5500702"/>
            <a:ext cx="7786742" cy="785790"/>
          </a:xfrm>
        </p:spPr>
        <p:txBody>
          <a:bodyPr>
            <a:normAutofit/>
          </a:bodyPr>
          <a:lstStyle>
            <a:lvl1pPr marL="0" indent="182563">
              <a:buFont typeface="Arial" pitchFamily="34" charset="0"/>
              <a:buNone/>
              <a:defRPr sz="1600" b="0" cap="none" spc="0" baseline="0">
                <a:ln w="18415" cmpd="sng">
                  <a:noFill/>
                  <a:prstDash val="solid"/>
                </a:ln>
                <a:solidFill>
                  <a:srgbClr val="FFFFFF"/>
                </a:solidFill>
                <a:effectLst>
                  <a:outerShdw blurRad="101600" dir="3600000" algn="tl" rotWithShape="0">
                    <a:srgbClr val="000000"/>
                  </a:outerShdw>
                </a:effectLst>
              </a:defRPr>
            </a:lvl1pPr>
          </a:lstStyle>
          <a:p>
            <a:pPr lvl="0"/>
            <a:r>
              <a:rPr lang="ru-RU" dirty="0" smtClean="0"/>
              <a:t>Произвольная информация об изображении</a:t>
            </a:r>
            <a:endParaRPr lang="ru-RU" dirty="0"/>
          </a:p>
        </p:txBody>
      </p:sp>
    </p:spTree>
  </p:cSld>
  <p:clrMapOvr>
    <a:masterClrMapping/>
  </p:clrMapOvr>
  <p:transition spd="med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Pr>
        <a:blipFill dpi="0" rotWithShape="1">
          <a:blip r:embed="rId2" cstate="print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0" cap="none" spc="0">
                <a:ln w="3175" cmpd="sng">
                  <a:solidFill>
                    <a:srgbClr val="00000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30200" dir="3600000" algn="tl" rotWithShape="0">
                    <a:srgbClr val="000000"/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 b="0" cap="none" spc="0">
                <a:ln w="18415" cmpd="sng">
                  <a:noFill/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74F80F-F001-4AF4-907F-3C17E53289F3}" type="datetimeFigureOut">
              <a:rPr lang="ru-RU" smtClean="0"/>
              <a:pPr/>
              <a:t>01.04.2014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F50E29-A077-4070-9DC1-D1C93184CD9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pyrights ;)">
    <p:bg>
      <p:bgPr>
        <a:blipFill dpi="0" rotWithShape="1">
          <a:blip r:embed="rId2" cstate="print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14282" y="2143116"/>
            <a:ext cx="8715436" cy="27699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b="0" cap="none" spc="0" smtClean="0">
                <a:ln w="18415" cmpd="sng">
                  <a:noFill/>
                  <a:prstDash val="solid"/>
                </a:ln>
                <a:solidFill>
                  <a:srgbClr val="FFFFFF"/>
                </a:solidFill>
                <a:effectLst>
                  <a:outerShdw blurRad="190500" dir="3600000" algn="tl" rotWithShape="0">
                    <a:srgbClr val="000000"/>
                  </a:outerShdw>
                </a:effectLst>
              </a:rPr>
              <a:t>You</a:t>
            </a:r>
            <a:r>
              <a:rPr lang="en-US" sz="1800" b="0" cap="none" spc="0" baseline="0" smtClean="0">
                <a:ln w="18415" cmpd="sng">
                  <a:noFill/>
                  <a:prstDash val="solid"/>
                </a:ln>
                <a:solidFill>
                  <a:srgbClr val="FFFFFF"/>
                </a:solidFill>
                <a:effectLst>
                  <a:outerShdw blurRad="190500" dir="3600000" algn="tl" rotWithShape="0">
                    <a:srgbClr val="000000"/>
                  </a:outerShdw>
                </a:effectLst>
              </a:rPr>
              <a:t> don’t need this slide :)</a:t>
            </a:r>
          </a:p>
          <a:p>
            <a:pPr algn="ctr"/>
            <a:endParaRPr lang="en-US" sz="1800" b="0" cap="none" spc="0" baseline="0" smtClean="0">
              <a:ln w="18415" cmpd="sng">
                <a:noFill/>
                <a:prstDash val="solid"/>
              </a:ln>
              <a:solidFill>
                <a:srgbClr val="FFFFFF"/>
              </a:solidFill>
              <a:effectLst>
                <a:outerShdw blurRad="190500" dir="3600000" algn="tl" rotWithShape="0">
                  <a:srgbClr val="000000"/>
                </a:outerShdw>
              </a:effectLst>
            </a:endParaRPr>
          </a:p>
          <a:p>
            <a:pPr algn="ctr"/>
            <a:r>
              <a:rPr lang="ru-RU" sz="1800" b="0" cap="none" spc="0" baseline="0" smtClean="0">
                <a:ln w="18415" cmpd="sng">
                  <a:noFill/>
                  <a:prstDash val="solid"/>
                </a:ln>
                <a:solidFill>
                  <a:srgbClr val="FFFFFF"/>
                </a:solidFill>
                <a:effectLst>
                  <a:outerShdw blurRad="190500" dir="3600000" algn="tl" rotWithShape="0">
                    <a:srgbClr val="000000"/>
                  </a:outerShdw>
                </a:effectLst>
              </a:rPr>
              <a:t>Вам не нужен этот слайд!</a:t>
            </a:r>
          </a:p>
          <a:p>
            <a:pPr algn="ctr"/>
            <a:endParaRPr lang="ru-RU" sz="2400" b="0" cap="none" spc="0" baseline="0" smtClean="0">
              <a:ln w="18415" cmpd="sng">
                <a:noFill/>
                <a:prstDash val="solid"/>
              </a:ln>
              <a:solidFill>
                <a:srgbClr val="FFFFFF"/>
              </a:solidFill>
              <a:effectLst>
                <a:outerShdw blurRad="190500" dir="3600000" algn="tl" rotWithShape="0">
                  <a:srgbClr val="000000"/>
                </a:outerShdw>
              </a:effectLst>
            </a:endParaRPr>
          </a:p>
          <a:p>
            <a:pPr algn="ctr"/>
            <a:r>
              <a:rPr lang="en-US" sz="2400" b="0" cap="none" spc="0" baseline="0" smtClean="0">
                <a:ln w="18415" cmpd="sng">
                  <a:noFill/>
                  <a:prstDash val="solid"/>
                </a:ln>
                <a:solidFill>
                  <a:srgbClr val="FFFFFF"/>
                </a:solidFill>
                <a:effectLst>
                  <a:outerShdw blurRad="190500" dir="3600000" algn="tl" rotWithShape="0">
                    <a:srgbClr val="000000"/>
                  </a:outerShdw>
                </a:effectLst>
              </a:rPr>
              <a:t>Copyright</a:t>
            </a:r>
          </a:p>
          <a:p>
            <a:pPr algn="ctr"/>
            <a:r>
              <a:rPr lang="en-US" sz="2400" b="0" cap="none" spc="0" baseline="0" smtClean="0">
                <a:ln w="18415" cmpd="sng">
                  <a:noFill/>
                  <a:prstDash val="solid"/>
                </a:ln>
                <a:solidFill>
                  <a:srgbClr val="FFFFFF"/>
                </a:solidFill>
                <a:effectLst>
                  <a:outerShdw blurRad="190500" dir="3600000" algn="tl" rotWithShape="0">
                    <a:srgbClr val="000000"/>
                  </a:outerShdw>
                </a:effectLst>
              </a:rPr>
              <a:t>Cosmo </a:t>
            </a:r>
            <a:r>
              <a:rPr lang="en-US" sz="2400" b="0" cap="none" spc="0" baseline="0" err="1" smtClean="0">
                <a:ln w="18415" cmpd="sng">
                  <a:noFill/>
                  <a:prstDash val="solid"/>
                </a:ln>
                <a:solidFill>
                  <a:srgbClr val="FFFFFF"/>
                </a:solidFill>
                <a:effectLst>
                  <a:outerShdw blurRad="190500" dir="3600000" algn="tl" rotWithShape="0">
                    <a:srgbClr val="000000"/>
                  </a:outerShdw>
                </a:effectLst>
              </a:rPr>
              <a:t>Myzrail</a:t>
            </a:r>
            <a:r>
              <a:rPr lang="en-US" sz="2400" b="0" cap="none" spc="0" baseline="0" smtClean="0">
                <a:ln w="18415" cmpd="sng">
                  <a:noFill/>
                  <a:prstDash val="solid"/>
                </a:ln>
                <a:solidFill>
                  <a:srgbClr val="FFFFFF"/>
                </a:solidFill>
                <a:effectLst>
                  <a:outerShdw blurRad="190500" dir="3600000" algn="tl" rotWithShape="0">
                    <a:srgbClr val="000000"/>
                  </a:outerShdw>
                </a:effectLst>
              </a:rPr>
              <a:t> </a:t>
            </a:r>
            <a:r>
              <a:rPr lang="en-US" sz="2400" b="0" cap="none" spc="0" baseline="0" err="1" smtClean="0">
                <a:ln w="18415" cmpd="sng">
                  <a:noFill/>
                  <a:prstDash val="solid"/>
                </a:ln>
                <a:solidFill>
                  <a:srgbClr val="FFFFFF"/>
                </a:solidFill>
                <a:effectLst>
                  <a:outerShdw blurRad="190500" dir="3600000" algn="tl" rotWithShape="0">
                    <a:srgbClr val="000000"/>
                  </a:outerShdw>
                </a:effectLst>
              </a:rPr>
              <a:t>Gorynych</a:t>
            </a:r>
            <a:endParaRPr lang="en-US" sz="2400" b="0" cap="none" spc="0" baseline="0" smtClean="0">
              <a:ln w="18415" cmpd="sng">
                <a:noFill/>
                <a:prstDash val="solid"/>
              </a:ln>
              <a:solidFill>
                <a:srgbClr val="FFFFFF"/>
              </a:solidFill>
              <a:effectLst>
                <a:outerShdw blurRad="190500" dir="3600000" algn="tl" rotWithShape="0">
                  <a:srgbClr val="000000"/>
                </a:outerShdw>
              </a:effectLst>
            </a:endParaRPr>
          </a:p>
          <a:p>
            <a:pPr algn="ctr"/>
            <a:r>
              <a:rPr lang="en-US" sz="2400" b="0" cap="none" spc="0" baseline="0" err="1" smtClean="0">
                <a:ln w="18415" cmpd="sng">
                  <a:noFill/>
                  <a:prstDash val="solid"/>
                </a:ln>
                <a:solidFill>
                  <a:srgbClr val="FFFFFF"/>
                </a:solidFill>
                <a:effectLst>
                  <a:outerShdw blurRad="190500" dir="3600000" algn="tl" rotWithShape="0">
                    <a:srgbClr val="000000"/>
                  </a:outerShdw>
                </a:effectLst>
                <a:hlinkClick r:id="rId3"/>
              </a:rPr>
              <a:t>NerstaDesign</a:t>
            </a:r>
            <a:r>
              <a:rPr lang="en-US" sz="2400" b="0" cap="none" spc="0" baseline="0" smtClean="0">
                <a:ln w="18415" cmpd="sng">
                  <a:noFill/>
                  <a:prstDash val="solid"/>
                </a:ln>
                <a:solidFill>
                  <a:srgbClr val="FFFFFF"/>
                </a:solidFill>
                <a:effectLst>
                  <a:outerShdw blurRad="190500" dir="3600000" algn="tl" rotWithShape="0">
                    <a:srgbClr val="000000"/>
                  </a:outerShdw>
                </a:effectLst>
              </a:rPr>
              <a:t> </a:t>
            </a:r>
          </a:p>
          <a:p>
            <a:pPr algn="ctr"/>
            <a:endParaRPr lang="en-US" sz="2400" b="0" cap="none" spc="0" baseline="0" smtClean="0">
              <a:ln w="18415" cmpd="sng">
                <a:noFill/>
                <a:prstDash val="solid"/>
              </a:ln>
              <a:solidFill>
                <a:srgbClr val="FFFFFF"/>
              </a:solidFill>
              <a:effectLst>
                <a:outerShdw blurRad="190500" dir="3600000" algn="tl" rotWithShape="0">
                  <a:srgbClr val="000000"/>
                </a:outerShdw>
              </a:effectLst>
            </a:endParaRPr>
          </a:p>
        </p:txBody>
      </p:sp>
    </p:spTree>
  </p:cSld>
  <p:clrMapOvr>
    <a:masterClrMapping/>
  </p:clrMapOvr>
  <p:transition spd="med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Заголовок - фон 1">
    <p:bg>
      <p:bgPr>
        <a:blipFill dpi="0" rotWithShape="1">
          <a:blip r:embed="rId2" cstate="print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74F80F-F001-4AF4-907F-3C17E53289F3}" type="datetimeFigureOut">
              <a:rPr lang="ru-RU" smtClean="0"/>
              <a:pPr/>
              <a:t>01.04.2014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F50E29-A077-4070-9DC1-D1C93184CD9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Заголовок - фон 2">
    <p:bg>
      <p:bgPr>
        <a:blipFill dpi="0" rotWithShape="1">
          <a:blip r:embed="rId2" cstate="print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74F80F-F001-4AF4-907F-3C17E53289F3}" type="datetimeFigureOut">
              <a:rPr lang="ru-RU" smtClean="0"/>
              <a:pPr/>
              <a:t>01.04.2014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F50E29-A077-4070-9DC1-D1C93184CD9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Заголовок - фон 3">
    <p:bg>
      <p:bgPr>
        <a:blipFill dpi="0" rotWithShape="1">
          <a:blip r:embed="rId2" cstate="print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74F80F-F001-4AF4-907F-3C17E53289F3}" type="datetimeFigureOut">
              <a:rPr lang="ru-RU" smtClean="0"/>
              <a:pPr/>
              <a:t>01.04.2014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F50E29-A077-4070-9DC1-D1C93184CD9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 - фон 1">
    <p:bg>
      <p:bgPr>
        <a:blipFill dpi="0" rotWithShape="1">
          <a:blip r:embed="rId2" cstate="print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74F80F-F001-4AF4-907F-3C17E53289F3}" type="datetimeFigureOut">
              <a:rPr lang="ru-RU" smtClean="0"/>
              <a:pPr/>
              <a:t>01.04.2014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F50E29-A077-4070-9DC1-D1C93184CD9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 - фон 2">
    <p:bg>
      <p:bgPr>
        <a:blipFill dpi="0" rotWithShape="1">
          <a:blip r:embed="rId2" cstate="print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74F80F-F001-4AF4-907F-3C17E53289F3}" type="datetimeFigureOut">
              <a:rPr lang="ru-RU" smtClean="0"/>
              <a:pPr/>
              <a:t>01.04.2014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F50E29-A077-4070-9DC1-D1C93184CD9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 - фон 3">
    <p:bg>
      <p:bgPr>
        <a:blipFill dpi="0" rotWithShape="1">
          <a:blip r:embed="rId2" cstate="print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74F80F-F001-4AF4-907F-3C17E53289F3}" type="datetimeFigureOut">
              <a:rPr lang="ru-RU" smtClean="0"/>
              <a:pPr/>
              <a:t>01.04.2014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F50E29-A077-4070-9DC1-D1C93184CD9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428736"/>
            <a:ext cx="8229600" cy="469742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74F80F-F001-4AF4-907F-3C17E53289F3}" type="datetimeFigureOut">
              <a:rPr lang="ru-RU" smtClean="0"/>
              <a:pPr/>
              <a:t>01.04.2014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F50E29-A077-4070-9DC1-D1C93184CD94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med">
    <p:fade/>
  </p:transition>
  <p:txStyles>
    <p:titleStyle>
      <a:lvl1pPr algn="l" defTabSz="914400" rtl="0" eaLnBrk="1" latinLnBrk="0" hangingPunct="1">
        <a:spcBef>
          <a:spcPct val="0"/>
        </a:spcBef>
        <a:buNone/>
        <a:defRPr sz="4400" b="0" kern="1200" cap="none" spc="0">
          <a:ln w="18415" cmpd="sng">
            <a:noFill/>
            <a:prstDash val="solid"/>
          </a:ln>
          <a:solidFill>
            <a:srgbClr val="FFFFFF"/>
          </a:solidFill>
          <a:effectLst>
            <a:outerShdw blurRad="190500" dir="3600000" algn="tl" rotWithShape="0">
              <a:srgbClr val="000000"/>
            </a:outerShdw>
          </a:effectLst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SzPct val="70000"/>
        <a:buFont typeface="Book Antiqua" pitchFamily="18" charset="0"/>
        <a:buChar char="Θ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SzPct val="70000"/>
        <a:buFont typeface="Book Antiqua" pitchFamily="18" charset="0"/>
        <a:buChar char="Ξ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SzPct val="70000"/>
        <a:buFont typeface="Book Antiqua" pitchFamily="18" charset="0"/>
        <a:buChar char="ę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SzPct val="80000"/>
        <a:buFont typeface="Book Antiqua" pitchFamily="18" charset="0"/>
        <a:buChar char="ΐ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SzPct val="80000"/>
        <a:buFont typeface="Book Antiqua" pitchFamily="18" charset="0"/>
        <a:buChar char="ΰ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38.png"/><Relationship Id="rId4" Type="http://schemas.openxmlformats.org/officeDocument/2006/relationships/image" Target="../media/image37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43.png"/><Relationship Id="rId5" Type="http://schemas.openxmlformats.org/officeDocument/2006/relationships/image" Target="../media/image42.jpeg"/><Relationship Id="rId4" Type="http://schemas.openxmlformats.org/officeDocument/2006/relationships/image" Target="../media/image4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wmf"/><Relationship Id="rId7" Type="http://schemas.openxmlformats.org/officeDocument/2006/relationships/image" Target="../media/image21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wmf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7" Type="http://schemas.openxmlformats.org/officeDocument/2006/relationships/image" Target="../media/image30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29.gif"/><Relationship Id="rId5" Type="http://schemas.openxmlformats.org/officeDocument/2006/relationships/image" Target="../media/image28.gif"/><Relationship Id="rId4" Type="http://schemas.openxmlformats.org/officeDocument/2006/relationships/image" Target="../media/image2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95536" y="2132856"/>
            <a:ext cx="8748464" cy="1470025"/>
          </a:xfrm>
        </p:spPr>
        <p:txBody>
          <a:bodyPr>
            <a:normAutofit/>
          </a:bodyPr>
          <a:lstStyle/>
          <a:p>
            <a:r>
              <a:rPr lang="en-US" sz="4800" b="1" dirty="0" smtClean="0">
                <a:solidFill>
                  <a:srgbClr val="FFC000"/>
                </a:solidFill>
                <a:latin typeface="Segoe Print" pitchFamily="2" charset="0"/>
              </a:rPr>
              <a:t>“</a:t>
            </a:r>
            <a:r>
              <a:rPr lang="en-US" sz="4800" b="1" dirty="0" err="1" smtClean="0">
                <a:solidFill>
                  <a:srgbClr val="FFC000"/>
                </a:solidFill>
                <a:latin typeface="Segoe Print" pitchFamily="2" charset="0"/>
              </a:rPr>
              <a:t>Мастер</a:t>
            </a:r>
            <a:r>
              <a:rPr lang="en-US" sz="4800" b="1" dirty="0" smtClean="0">
                <a:solidFill>
                  <a:srgbClr val="FFC000"/>
                </a:solidFill>
                <a:latin typeface="Segoe Print" pitchFamily="2" charset="0"/>
              </a:rPr>
              <a:t> и </a:t>
            </a:r>
            <a:r>
              <a:rPr lang="en-US" sz="4800" b="1" dirty="0" err="1" smtClean="0">
                <a:solidFill>
                  <a:srgbClr val="FFC000"/>
                </a:solidFill>
                <a:latin typeface="Segoe Print" pitchFamily="2" charset="0"/>
              </a:rPr>
              <a:t>Маргарита</a:t>
            </a:r>
            <a:r>
              <a:rPr lang="en-US" sz="4800" b="1" dirty="0" smtClean="0">
                <a:solidFill>
                  <a:srgbClr val="FFC000"/>
                </a:solidFill>
                <a:latin typeface="Segoe Print" pitchFamily="2" charset="0"/>
              </a:rPr>
              <a:t>”</a:t>
            </a:r>
            <a:endParaRPr lang="en-US" sz="4800" b="1" dirty="0">
              <a:solidFill>
                <a:srgbClr val="FFC000"/>
              </a:solidFill>
              <a:latin typeface="Segoe Print" pitchFamily="2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b="1" i="1" dirty="0" err="1" smtClean="0">
                <a:solidFill>
                  <a:srgbClr val="FF0000"/>
                </a:solidFill>
              </a:rPr>
              <a:t>Воланд</a:t>
            </a:r>
            <a:r>
              <a:rPr lang="en-US" b="1" i="1" dirty="0" smtClean="0">
                <a:solidFill>
                  <a:srgbClr val="FF0000"/>
                </a:solidFill>
              </a:rPr>
              <a:t> и </a:t>
            </a:r>
            <a:r>
              <a:rPr lang="en-US" b="1" i="1" dirty="0" err="1" smtClean="0">
                <a:solidFill>
                  <a:srgbClr val="FF0000"/>
                </a:solidFill>
              </a:rPr>
              <a:t>его</a:t>
            </a:r>
            <a:r>
              <a:rPr lang="en-US" b="1" i="1" dirty="0" smtClean="0">
                <a:solidFill>
                  <a:srgbClr val="FF0000"/>
                </a:solidFill>
              </a:rPr>
              <a:t> </a:t>
            </a:r>
            <a:r>
              <a:rPr lang="en-US" b="1" i="1" dirty="0" err="1" smtClean="0">
                <a:solidFill>
                  <a:srgbClr val="FF0000"/>
                </a:solidFill>
              </a:rPr>
              <a:t>свита</a:t>
            </a:r>
            <a:endParaRPr lang="en-US" b="1" i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4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 txBox="1">
            <a:spLocks/>
          </p:cNvSpPr>
          <p:nvPr/>
        </p:nvSpPr>
        <p:spPr>
          <a:xfrm>
            <a:off x="1835696" y="26064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 err="1" smtClean="0">
                <a:ln w="18415" cmpd="sng">
                  <a:noFill/>
                  <a:prstDash val="solid"/>
                </a:ln>
                <a:solidFill>
                  <a:srgbClr val="FFC000"/>
                </a:solidFill>
                <a:effectLst>
                  <a:outerShdw blurRad="190500" dir="3600000" algn="tl" rotWithShape="0">
                    <a:srgbClr val="000000"/>
                  </a:outerShdw>
                </a:effectLst>
                <a:uLnTx/>
                <a:uFillTx/>
                <a:latin typeface="Segoe Print" pitchFamily="2" charset="0"/>
                <a:ea typeface="+mj-ea"/>
                <a:cs typeface="+mj-cs"/>
              </a:rPr>
              <a:t>Азазелло</a:t>
            </a:r>
            <a:endParaRPr kumimoji="0" lang="en-US" sz="4400" b="1" i="0" u="none" strike="noStrike" kern="1200" cap="none" spc="0" normalizeH="0" baseline="0" noProof="0" dirty="0" smtClean="0">
              <a:ln w="18415" cmpd="sng">
                <a:noFill/>
                <a:prstDash val="solid"/>
              </a:ln>
              <a:solidFill>
                <a:srgbClr val="FFC000"/>
              </a:solidFill>
              <a:effectLst>
                <a:outerShdw blurRad="190500" dir="3600000" algn="tl" rotWithShape="0">
                  <a:srgbClr val="000000"/>
                </a:outerShdw>
              </a:effectLst>
              <a:uLnTx/>
              <a:uFillTx/>
              <a:latin typeface="Segoe Print" pitchFamily="2" charset="0"/>
              <a:ea typeface="+mj-ea"/>
              <a:cs typeface="+mj-cs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475656" y="1628800"/>
            <a:ext cx="3600400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 smtClean="0">
                <a:latin typeface="Segoe Script" pitchFamily="34" charset="0"/>
              </a:rPr>
              <a:t>Ч</a:t>
            </a:r>
            <a:r>
              <a:rPr lang="ru-RU" sz="2000" b="1" dirty="0" smtClean="0">
                <a:latin typeface="Segoe Script" pitchFamily="34" charset="0"/>
              </a:rPr>
              <a:t>лен свиты </a:t>
            </a:r>
            <a:r>
              <a:rPr lang="ru-RU" sz="2000" b="1" dirty="0" err="1" smtClean="0">
                <a:latin typeface="Segoe Script" pitchFamily="34" charset="0"/>
              </a:rPr>
              <a:t>Воланда</a:t>
            </a:r>
            <a:r>
              <a:rPr lang="ru-RU" sz="2000" b="1" dirty="0" smtClean="0">
                <a:latin typeface="Segoe Script" pitchFamily="34" charset="0"/>
              </a:rPr>
              <a:t>, "демон безводной пустыни, демон-убийца". </a:t>
            </a:r>
            <a:br>
              <a:rPr lang="ru-RU" sz="2000" b="1" dirty="0" smtClean="0">
                <a:latin typeface="Segoe Script" pitchFamily="34" charset="0"/>
              </a:rPr>
            </a:br>
            <a:endParaRPr lang="en-US" sz="2000" b="1" dirty="0" smtClean="0">
              <a:latin typeface="Segoe Script" pitchFamily="34" charset="0"/>
            </a:endParaRPr>
          </a:p>
        </p:txBody>
      </p:sp>
      <p:pic>
        <p:nvPicPr>
          <p:cNvPr id="6" name="Picture 2" descr="http://litvinovs.net/images/illustrations/master_and_margarita/glushenko/glushenko_azazello.jpg"/>
          <p:cNvPicPr>
            <a:picLocks noChangeAspect="1" noChangeArrowheads="1"/>
          </p:cNvPicPr>
          <p:nvPr/>
        </p:nvPicPr>
        <p:blipFill>
          <a:blip r:embed="rId2" cstate="print"/>
          <a:srcRect l="7560" t="2835" r="6761"/>
          <a:stretch>
            <a:fillRect/>
          </a:stretch>
        </p:blipFill>
        <p:spPr bwMode="auto">
          <a:xfrm>
            <a:off x="5364088" y="1052736"/>
            <a:ext cx="3456384" cy="52263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Picture 4" descr="http://dic.academic.ru/pictures/enc_bulgakov/azazello.jpg"/>
          <p:cNvPicPr>
            <a:picLocks noChangeAspect="1" noChangeArrowheads="1"/>
          </p:cNvPicPr>
          <p:nvPr/>
        </p:nvPicPr>
        <p:blipFill>
          <a:blip r:embed="rId3" cstate="print"/>
          <a:srcRect b="5904"/>
          <a:stretch>
            <a:fillRect/>
          </a:stretch>
        </p:blipFill>
        <p:spPr bwMode="auto">
          <a:xfrm>
            <a:off x="2771800" y="2924944"/>
            <a:ext cx="2550872" cy="3672408"/>
          </a:xfrm>
          <a:prstGeom prst="rect">
            <a:avLst/>
          </a:prstGeom>
          <a:ln>
            <a:noFill/>
          </a:ln>
          <a:effectLst>
            <a:softEdge rad="63500"/>
          </a:effectLst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4355976" y="620688"/>
            <a:ext cx="4572000" cy="535531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b="1" dirty="0" smtClean="0">
                <a:latin typeface="Segoe Print" pitchFamily="2" charset="0"/>
              </a:rPr>
              <a:t>“</a:t>
            </a:r>
            <a:r>
              <a:rPr lang="ru-RU" b="1" dirty="0" smtClean="0">
                <a:latin typeface="Segoe Print" pitchFamily="2" charset="0"/>
              </a:rPr>
              <a:t>Прямо из зеркала трюмо вышел маленький, но необыкновенно широкоплечий, в котелке на голове и с торчащим изо рта клыком, безобразящим и без того невиданно мерзкую физиономию. И при этом ещё огненно-рыжий. </a:t>
            </a:r>
            <a:r>
              <a:rPr lang="en-US" b="1" dirty="0" smtClean="0">
                <a:latin typeface="Segoe Print" pitchFamily="2" charset="0"/>
              </a:rPr>
              <a:t>“</a:t>
            </a:r>
          </a:p>
          <a:p>
            <a:endParaRPr lang="en-US" b="1" dirty="0" smtClean="0">
              <a:latin typeface="Segoe Print" pitchFamily="2" charset="0"/>
            </a:endParaRPr>
          </a:p>
          <a:p>
            <a:r>
              <a:rPr lang="en-US" b="1" dirty="0" smtClean="0">
                <a:latin typeface="Segoe Print" pitchFamily="2" charset="0"/>
              </a:rPr>
              <a:t>“</a:t>
            </a:r>
            <a:r>
              <a:rPr lang="ru-RU" b="1" dirty="0" smtClean="0">
                <a:latin typeface="Segoe Print" pitchFamily="2" charset="0"/>
              </a:rPr>
              <a:t>Сбоку всех летел, блистая сталью доспехов, </a:t>
            </a:r>
            <a:r>
              <a:rPr lang="ru-RU" b="1" dirty="0" err="1" smtClean="0">
                <a:latin typeface="Segoe Print" pitchFamily="2" charset="0"/>
              </a:rPr>
              <a:t>Азазелло</a:t>
            </a:r>
            <a:r>
              <a:rPr lang="ru-RU" b="1" dirty="0" smtClean="0">
                <a:latin typeface="Segoe Print" pitchFamily="2" charset="0"/>
              </a:rPr>
              <a:t>. Луна изменила и его лицо. Исчез бесследно нелепый безобразный клык, и </a:t>
            </a:r>
            <a:r>
              <a:rPr lang="ru-RU" b="1" dirty="0" err="1" smtClean="0">
                <a:latin typeface="Segoe Print" pitchFamily="2" charset="0"/>
              </a:rPr>
              <a:t>кривоглазие</a:t>
            </a:r>
            <a:r>
              <a:rPr lang="ru-RU" b="1" dirty="0" smtClean="0">
                <a:latin typeface="Segoe Print" pitchFamily="2" charset="0"/>
              </a:rPr>
              <a:t> оказалось фальшивым. Оба глаза </a:t>
            </a:r>
            <a:r>
              <a:rPr lang="ru-RU" b="1" dirty="0" err="1" smtClean="0">
                <a:latin typeface="Segoe Print" pitchFamily="2" charset="0"/>
              </a:rPr>
              <a:t>Азазелло</a:t>
            </a:r>
            <a:r>
              <a:rPr lang="ru-RU" b="1" dirty="0" smtClean="0">
                <a:latin typeface="Segoe Print" pitchFamily="2" charset="0"/>
              </a:rPr>
              <a:t> были одинаковые, пустые и черные, а лицо белое и холодное. Теперь </a:t>
            </a:r>
            <a:r>
              <a:rPr lang="ru-RU" b="1" dirty="0" err="1" smtClean="0">
                <a:latin typeface="Segoe Print" pitchFamily="2" charset="0"/>
              </a:rPr>
              <a:t>Азазелло</a:t>
            </a:r>
            <a:r>
              <a:rPr lang="ru-RU" b="1" dirty="0" smtClean="0">
                <a:latin typeface="Segoe Print" pitchFamily="2" charset="0"/>
              </a:rPr>
              <a:t> летел в своем настоящем виде, как демон безводной пустыни, демон-убийца</a:t>
            </a:r>
            <a:r>
              <a:rPr lang="en-US" b="1" dirty="0" smtClean="0">
                <a:latin typeface="Segoe Print" pitchFamily="2" charset="0"/>
              </a:rPr>
              <a:t>.”</a:t>
            </a:r>
          </a:p>
        </p:txBody>
      </p:sp>
      <p:pic>
        <p:nvPicPr>
          <p:cNvPr id="21508" name="Picture 4" descr="http://master-i-m.book-pr.org.ua/files/images/bortko_02.jpg"/>
          <p:cNvPicPr>
            <a:picLocks noChangeAspect="1" noChangeArrowheads="1"/>
          </p:cNvPicPr>
          <p:nvPr/>
        </p:nvPicPr>
        <p:blipFill>
          <a:blip r:embed="rId2" cstate="print"/>
          <a:srcRect l="8618" r="6930"/>
          <a:stretch>
            <a:fillRect/>
          </a:stretch>
        </p:blipFill>
        <p:spPr bwMode="auto">
          <a:xfrm>
            <a:off x="323528" y="476672"/>
            <a:ext cx="3935821" cy="26642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1510" name="Picture 6" descr="http://mastermargarita.ucoz.ru/_si/0/31820.jpg"/>
          <p:cNvPicPr>
            <a:picLocks noChangeAspect="1" noChangeArrowheads="1"/>
          </p:cNvPicPr>
          <p:nvPr/>
        </p:nvPicPr>
        <p:blipFill>
          <a:blip r:embed="rId3" cstate="print"/>
          <a:srcRect l="9072" r="16841"/>
          <a:stretch>
            <a:fillRect/>
          </a:stretch>
        </p:blipFill>
        <p:spPr bwMode="auto">
          <a:xfrm>
            <a:off x="323528" y="3068960"/>
            <a:ext cx="3816424" cy="360589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131840" y="332656"/>
            <a:ext cx="489654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b="1" dirty="0" smtClean="0">
                <a:latin typeface="Segoe Print" pitchFamily="2" charset="0"/>
              </a:rPr>
              <a:t>В</a:t>
            </a:r>
            <a:r>
              <a:rPr lang="en-US" b="1" dirty="0" smtClean="0">
                <a:latin typeface="Segoe Print" pitchFamily="2" charset="0"/>
              </a:rPr>
              <a:t> </a:t>
            </a:r>
            <a:r>
              <a:rPr lang="en-US" b="1" dirty="0" err="1" smtClean="0">
                <a:latin typeface="Segoe Print" pitchFamily="2" charset="0"/>
              </a:rPr>
              <a:t>образе</a:t>
            </a:r>
            <a:r>
              <a:rPr lang="en-US" b="1" dirty="0" smtClean="0">
                <a:latin typeface="Segoe Print" pitchFamily="2" charset="0"/>
              </a:rPr>
              <a:t> </a:t>
            </a:r>
            <a:r>
              <a:rPr lang="en-US" b="1" dirty="0" err="1" smtClean="0">
                <a:latin typeface="Segoe Print" pitchFamily="2" charset="0"/>
              </a:rPr>
              <a:t>Азазелло</a:t>
            </a:r>
            <a:r>
              <a:rPr lang="en-US" b="1" dirty="0" smtClean="0">
                <a:latin typeface="Segoe Print" pitchFamily="2" charset="0"/>
              </a:rPr>
              <a:t> </a:t>
            </a:r>
            <a:r>
              <a:rPr lang="en-US" b="1" dirty="0" err="1" smtClean="0">
                <a:latin typeface="Segoe Print" pitchFamily="2" charset="0"/>
              </a:rPr>
              <a:t>Булгаков</a:t>
            </a:r>
            <a:r>
              <a:rPr lang="en-US" b="1" dirty="0" smtClean="0">
                <a:latin typeface="Segoe Print" pitchFamily="2" charset="0"/>
              </a:rPr>
              <a:t> </a:t>
            </a:r>
            <a:r>
              <a:rPr lang="en-US" b="1" dirty="0" err="1" smtClean="0">
                <a:latin typeface="Segoe Print" pitchFamily="2" charset="0"/>
              </a:rPr>
              <a:t>совместил</a:t>
            </a:r>
            <a:r>
              <a:rPr lang="en-US" b="1" dirty="0" smtClean="0">
                <a:latin typeface="Segoe Print" pitchFamily="2" charset="0"/>
              </a:rPr>
              <a:t> </a:t>
            </a:r>
            <a:r>
              <a:rPr lang="en-US" b="1" dirty="0" err="1" smtClean="0">
                <a:latin typeface="Segoe Print" pitchFamily="2" charset="0"/>
              </a:rPr>
              <a:t>способности</a:t>
            </a:r>
            <a:r>
              <a:rPr lang="en-US" b="1" dirty="0" smtClean="0">
                <a:latin typeface="Segoe Print" pitchFamily="2" charset="0"/>
              </a:rPr>
              <a:t> к </a:t>
            </a:r>
            <a:r>
              <a:rPr lang="en-US" b="1" dirty="0" err="1" smtClean="0">
                <a:latin typeface="Segoe Print" pitchFamily="2" charset="0"/>
              </a:rPr>
              <a:t>обольщению</a:t>
            </a:r>
            <a:r>
              <a:rPr lang="en-US" b="1" dirty="0" smtClean="0">
                <a:latin typeface="Segoe Print" pitchFamily="2" charset="0"/>
              </a:rPr>
              <a:t> и к </a:t>
            </a:r>
            <a:r>
              <a:rPr lang="en-US" b="1" dirty="0" err="1" smtClean="0">
                <a:latin typeface="Segoe Print" pitchFamily="2" charset="0"/>
              </a:rPr>
              <a:t>убийству</a:t>
            </a:r>
            <a:r>
              <a:rPr lang="en-US" b="1" dirty="0" smtClean="0">
                <a:latin typeface="Segoe Print" pitchFamily="2" charset="0"/>
              </a:rPr>
              <a:t>.</a:t>
            </a:r>
            <a:r>
              <a:rPr lang="ru-RU" b="1" dirty="0" smtClean="0">
                <a:latin typeface="Segoe Print" pitchFamily="2" charset="0"/>
              </a:rPr>
              <a:t> 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179512" y="4653136"/>
            <a:ext cx="4572000" cy="230832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b="1" dirty="0" smtClean="0">
                <a:latin typeface="Segoe Print" pitchFamily="2" charset="0"/>
              </a:rPr>
              <a:t>Г</a:t>
            </a:r>
            <a:r>
              <a:rPr lang="ru-RU" b="1" dirty="0" smtClean="0">
                <a:latin typeface="Segoe Print" pitchFamily="2" charset="0"/>
              </a:rPr>
              <a:t>лавная функция </a:t>
            </a:r>
            <a:r>
              <a:rPr lang="ru-RU" b="1" dirty="0" err="1" smtClean="0">
                <a:latin typeface="Segoe Print" pitchFamily="2" charset="0"/>
              </a:rPr>
              <a:t>Азазелло</a:t>
            </a:r>
            <a:r>
              <a:rPr lang="ru-RU" b="1" dirty="0" smtClean="0">
                <a:latin typeface="Segoe Print" pitchFamily="2" charset="0"/>
              </a:rPr>
              <a:t> в романе связана с насилием. Он выбрасывает Стёпу </a:t>
            </a:r>
            <a:r>
              <a:rPr lang="ru-RU" b="1" dirty="0" err="1" smtClean="0">
                <a:latin typeface="Segoe Print" pitchFamily="2" charset="0"/>
              </a:rPr>
              <a:t>Лиходеева</a:t>
            </a:r>
            <a:r>
              <a:rPr lang="ru-RU" b="1" dirty="0" smtClean="0">
                <a:latin typeface="Segoe Print" pitchFamily="2" charset="0"/>
              </a:rPr>
              <a:t> из Москвы в Ялту, изгоняет из Нехорошей квартиры дядю Берлиоза, убивает из револьвера </a:t>
            </a:r>
            <a:r>
              <a:rPr lang="ru-RU" b="1" dirty="0" smtClean="0">
                <a:latin typeface="Segoe Print" pitchFamily="2" charset="0"/>
              </a:rPr>
              <a:t>Барона </a:t>
            </a:r>
            <a:r>
              <a:rPr lang="ru-RU" b="1" dirty="0" err="1" smtClean="0">
                <a:latin typeface="Segoe Print" pitchFamily="2" charset="0"/>
              </a:rPr>
              <a:t>Майгеля</a:t>
            </a:r>
            <a:r>
              <a:rPr lang="ru-RU" b="1" dirty="0" smtClean="0">
                <a:latin typeface="Segoe Print" pitchFamily="2" charset="0"/>
              </a:rPr>
              <a:t>. </a:t>
            </a:r>
          </a:p>
          <a:p>
            <a:endParaRPr lang="ru-RU" b="1" dirty="0" smtClean="0">
              <a:latin typeface="Segoe Print" pitchFamily="2" charset="0"/>
            </a:endParaRPr>
          </a:p>
        </p:txBody>
      </p:sp>
      <p:pic>
        <p:nvPicPr>
          <p:cNvPr id="25604" name="Picture 4" descr="http://img-fotki.yandex.ru/get/5626/121447594.34b/0_c3633_952c2851_XL.jpg.jpg"/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rgbClr val="D9C3A5">
                <a:tint val="50000"/>
                <a:satMod val="180000"/>
              </a:srgbClr>
            </a:duotone>
          </a:blip>
          <a:srcRect/>
          <a:stretch>
            <a:fillRect/>
          </a:stretch>
        </p:blipFill>
        <p:spPr bwMode="auto">
          <a:xfrm>
            <a:off x="4860032" y="1124744"/>
            <a:ext cx="4091608" cy="2726035"/>
          </a:xfrm>
          <a:prstGeom prst="rect">
            <a:avLst/>
          </a:prstGeom>
          <a:noFill/>
          <a:effectLst>
            <a:softEdge rad="63500"/>
          </a:effectLst>
        </p:spPr>
      </p:pic>
      <p:pic>
        <p:nvPicPr>
          <p:cNvPr id="25606" name="Picture 6" descr="http://img.copypast.ru/uploads/A_J_K/1208101612/foto2570.jpg"/>
          <p:cNvPicPr>
            <a:picLocks noChangeAspect="1" noChangeArrowheads="1"/>
          </p:cNvPicPr>
          <p:nvPr/>
        </p:nvPicPr>
        <p:blipFill>
          <a:blip r:embed="rId3" cstate="print">
            <a:duotone>
              <a:prstClr val="black"/>
              <a:srgbClr val="D9C3A5">
                <a:tint val="50000"/>
                <a:satMod val="180000"/>
              </a:srgbClr>
            </a:duotone>
          </a:blip>
          <a:srcRect l="5400" r="12521"/>
          <a:stretch>
            <a:fillRect/>
          </a:stretch>
        </p:blipFill>
        <p:spPr bwMode="auto">
          <a:xfrm>
            <a:off x="4788024" y="4002380"/>
            <a:ext cx="3528392" cy="2855620"/>
          </a:xfrm>
          <a:prstGeom prst="rect">
            <a:avLst/>
          </a:prstGeom>
          <a:noFill/>
          <a:effectLst>
            <a:softEdge rad="63500"/>
          </a:effectLst>
        </p:spPr>
      </p:pic>
      <p:pic>
        <p:nvPicPr>
          <p:cNvPr id="10" name="Picture 5" descr="азазелло и голова берлиоза"/>
          <p:cNvPicPr>
            <a:picLocks noChangeAspect="1" noChangeArrowheads="1"/>
          </p:cNvPicPr>
          <p:nvPr/>
        </p:nvPicPr>
        <p:blipFill>
          <a:blip r:embed="rId4" cstate="print">
            <a:duotone>
              <a:prstClr val="black"/>
              <a:srgbClr val="D9C3A5">
                <a:tint val="50000"/>
                <a:satMod val="180000"/>
              </a:srgbClr>
            </a:duotone>
          </a:blip>
          <a:srcRect/>
          <a:stretch>
            <a:fillRect/>
          </a:stretch>
        </p:blipFill>
        <p:spPr bwMode="auto">
          <a:xfrm>
            <a:off x="251520" y="416977"/>
            <a:ext cx="2771329" cy="3920049"/>
          </a:xfrm>
          <a:prstGeom prst="rect">
            <a:avLst/>
          </a:prstGeom>
          <a:noFill/>
          <a:effectLst>
            <a:softEdge rad="63500"/>
          </a:effectLst>
        </p:spPr>
      </p:pic>
      <p:pic>
        <p:nvPicPr>
          <p:cNvPr id="25611" name="Picture 11" descr="C:\Users\9mary_mary\Desktop\Безимени-1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131840" y="2420888"/>
            <a:ext cx="2176807" cy="2052390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64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256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640"/>
                            </p:stCondLst>
                            <p:childTnLst>
                              <p:par>
                                <p:cTn id="1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7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8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1835696" y="26064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 err="1" smtClean="0">
                <a:ln w="18415" cmpd="sng">
                  <a:noFill/>
                  <a:prstDash val="solid"/>
                </a:ln>
                <a:solidFill>
                  <a:srgbClr val="FFC000"/>
                </a:solidFill>
                <a:effectLst>
                  <a:outerShdw blurRad="190500" dir="3600000" algn="tl" rotWithShape="0">
                    <a:srgbClr val="000000"/>
                  </a:outerShdw>
                </a:effectLst>
                <a:uLnTx/>
                <a:uFillTx/>
                <a:latin typeface="Segoe Print" pitchFamily="2" charset="0"/>
                <a:ea typeface="+mj-ea"/>
                <a:cs typeface="+mj-cs"/>
              </a:rPr>
              <a:t>Гелла</a:t>
            </a:r>
            <a:endParaRPr kumimoji="0" lang="en-US" sz="4400" b="1" i="0" u="none" strike="noStrike" kern="1200" cap="none" spc="0" normalizeH="0" baseline="0" noProof="0" dirty="0" smtClean="0">
              <a:ln w="18415" cmpd="sng">
                <a:noFill/>
                <a:prstDash val="solid"/>
              </a:ln>
              <a:solidFill>
                <a:srgbClr val="FFC000"/>
              </a:solidFill>
              <a:effectLst>
                <a:outerShdw blurRad="190500" dir="3600000" algn="tl" rotWithShape="0">
                  <a:srgbClr val="000000"/>
                </a:outerShdw>
              </a:effectLst>
              <a:uLnTx/>
              <a:uFillTx/>
              <a:latin typeface="Segoe Print" pitchFamily="2" charset="0"/>
              <a:ea typeface="+mj-ea"/>
              <a:cs typeface="+mj-cs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403648" y="1988840"/>
            <a:ext cx="3384376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latin typeface="Segoe Script" pitchFamily="34" charset="0"/>
              </a:rPr>
              <a:t>Ведьма и вампир из свиты </a:t>
            </a:r>
            <a:r>
              <a:rPr lang="ru-RU" sz="2000" b="1" dirty="0" smtClean="0">
                <a:latin typeface="Segoe Script" pitchFamily="34" charset="0"/>
              </a:rPr>
              <a:t>Сатаны</a:t>
            </a:r>
            <a:r>
              <a:rPr lang="en-US" sz="2000" b="1" dirty="0" smtClean="0">
                <a:latin typeface="Segoe Script" pitchFamily="34" charset="0"/>
              </a:rPr>
              <a:t>. </a:t>
            </a:r>
            <a:r>
              <a:rPr lang="ru-RU" sz="2000" b="1" dirty="0" smtClean="0">
                <a:latin typeface="Segoe Script" pitchFamily="34" charset="0"/>
              </a:rPr>
              <a:t> </a:t>
            </a:r>
            <a:r>
              <a:rPr lang="ru-RU" sz="2000" b="1" dirty="0" smtClean="0">
                <a:latin typeface="Segoe Script" pitchFamily="34" charset="0"/>
              </a:rPr>
              <a:t>Красоту её тела портит только шрам на шее. В свите </a:t>
            </a:r>
            <a:r>
              <a:rPr lang="ru-RU" sz="2000" b="1" dirty="0" err="1" smtClean="0">
                <a:latin typeface="Segoe Script" pitchFamily="34" charset="0"/>
              </a:rPr>
              <a:t>Воланда</a:t>
            </a:r>
            <a:r>
              <a:rPr lang="ru-RU" sz="2000" b="1" dirty="0" smtClean="0">
                <a:latin typeface="Segoe Script" pitchFamily="34" charset="0"/>
              </a:rPr>
              <a:t> играет роль горничной.</a:t>
            </a:r>
            <a:endParaRPr lang="en-US" sz="2000" b="1" dirty="0" smtClean="0">
              <a:latin typeface="Segoe Script" pitchFamily="34" charset="0"/>
            </a:endParaRPr>
          </a:p>
        </p:txBody>
      </p:sp>
      <p:pic>
        <p:nvPicPr>
          <p:cNvPr id="7" name="Picture 4" descr="md_portre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76056" y="1052736"/>
            <a:ext cx="3517131" cy="50422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Рисунок 13" descr="9a7f3af947ef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499992" y="4476750"/>
            <a:ext cx="3810000" cy="2381250"/>
          </a:xfrm>
          <a:prstGeom prst="rect">
            <a:avLst/>
          </a:prstGeom>
        </p:spPr>
      </p:pic>
      <p:sp>
        <p:nvSpPr>
          <p:cNvPr id="2" name="Заголовок 1"/>
          <p:cNvSpPr txBox="1">
            <a:spLocks/>
          </p:cNvSpPr>
          <p:nvPr/>
        </p:nvSpPr>
        <p:spPr>
          <a:xfrm>
            <a:off x="2699792" y="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 err="1" smtClean="0">
                <a:ln w="18415" cmpd="sng">
                  <a:noFill/>
                  <a:prstDash val="solid"/>
                </a:ln>
                <a:solidFill>
                  <a:srgbClr val="FFC000"/>
                </a:solidFill>
                <a:effectLst>
                  <a:outerShdw blurRad="190500" dir="3600000" algn="tl" rotWithShape="0">
                    <a:srgbClr val="000000"/>
                  </a:outerShdw>
                </a:effectLst>
                <a:uLnTx/>
                <a:uFillTx/>
                <a:latin typeface="Segoe Print" pitchFamily="2" charset="0"/>
                <a:ea typeface="+mj-ea"/>
                <a:cs typeface="+mj-cs"/>
              </a:rPr>
              <a:t>Роль</a:t>
            </a:r>
            <a:r>
              <a:rPr kumimoji="0" lang="en-US" sz="4000" b="1" i="0" u="none" strike="noStrike" kern="1200" cap="none" spc="0" normalizeH="0" baseline="0" noProof="0" dirty="0" smtClean="0">
                <a:ln w="18415" cmpd="sng">
                  <a:noFill/>
                  <a:prstDash val="solid"/>
                </a:ln>
                <a:solidFill>
                  <a:srgbClr val="FFC000"/>
                </a:solidFill>
                <a:effectLst>
                  <a:outerShdw blurRad="190500" dir="3600000" algn="tl" rotWithShape="0">
                    <a:srgbClr val="000000"/>
                  </a:outerShdw>
                </a:effectLst>
                <a:uLnTx/>
                <a:uFillTx/>
                <a:latin typeface="Segoe Print" pitchFamily="2" charset="0"/>
                <a:ea typeface="+mj-ea"/>
                <a:cs typeface="+mj-cs"/>
              </a:rPr>
              <a:t> в</a:t>
            </a:r>
            <a:r>
              <a:rPr kumimoji="0" lang="en-US" sz="4000" b="1" i="0" u="none" strike="noStrike" kern="1200" cap="none" spc="0" normalizeH="0" noProof="0" dirty="0" smtClean="0">
                <a:ln w="18415" cmpd="sng">
                  <a:noFill/>
                  <a:prstDash val="solid"/>
                </a:ln>
                <a:solidFill>
                  <a:srgbClr val="FFC000"/>
                </a:solidFill>
                <a:effectLst>
                  <a:outerShdw blurRad="190500" dir="3600000" algn="tl" rotWithShape="0">
                    <a:srgbClr val="000000"/>
                  </a:outerShdw>
                </a:effectLst>
                <a:uLnTx/>
                <a:uFillTx/>
                <a:latin typeface="Segoe Print" pitchFamily="2" charset="0"/>
                <a:ea typeface="+mj-ea"/>
                <a:cs typeface="+mj-cs"/>
              </a:rPr>
              <a:t> </a:t>
            </a:r>
            <a:r>
              <a:rPr kumimoji="0" lang="en-US" sz="4000" b="1" i="0" u="none" strike="noStrike" kern="1200" cap="none" spc="0" normalizeH="0" noProof="0" dirty="0" err="1" smtClean="0">
                <a:ln w="18415" cmpd="sng">
                  <a:noFill/>
                  <a:prstDash val="solid"/>
                </a:ln>
                <a:solidFill>
                  <a:srgbClr val="FFC000"/>
                </a:solidFill>
                <a:effectLst>
                  <a:outerShdw blurRad="190500" dir="3600000" algn="tl" rotWithShape="0">
                    <a:srgbClr val="000000"/>
                  </a:outerShdw>
                </a:effectLst>
                <a:uLnTx/>
                <a:uFillTx/>
                <a:latin typeface="Segoe Print" pitchFamily="2" charset="0"/>
                <a:ea typeface="+mj-ea"/>
                <a:cs typeface="+mj-cs"/>
              </a:rPr>
              <a:t>романе</a:t>
            </a:r>
            <a:r>
              <a:rPr kumimoji="0" lang="en-US" sz="4000" b="1" i="0" u="none" strike="noStrike" kern="1200" cap="none" spc="0" normalizeH="0" noProof="0" dirty="0" smtClean="0">
                <a:ln w="18415" cmpd="sng">
                  <a:noFill/>
                  <a:prstDash val="solid"/>
                </a:ln>
                <a:solidFill>
                  <a:srgbClr val="FFC000"/>
                </a:solidFill>
                <a:effectLst>
                  <a:outerShdw blurRad="190500" dir="3600000" algn="tl" rotWithShape="0">
                    <a:srgbClr val="000000"/>
                  </a:outerShdw>
                </a:effectLst>
                <a:uLnTx/>
                <a:uFillTx/>
                <a:latin typeface="Segoe Print" pitchFamily="2" charset="0"/>
                <a:ea typeface="+mj-ea"/>
                <a:cs typeface="+mj-cs"/>
              </a:rPr>
              <a:t>:</a:t>
            </a:r>
            <a:endParaRPr kumimoji="0" lang="en-US" sz="4000" b="1" i="0" u="none" strike="noStrike" kern="1200" cap="none" spc="0" normalizeH="0" baseline="0" noProof="0" dirty="0" smtClean="0">
              <a:ln w="18415" cmpd="sng">
                <a:noFill/>
                <a:prstDash val="solid"/>
              </a:ln>
              <a:solidFill>
                <a:srgbClr val="FFC000"/>
              </a:solidFill>
              <a:effectLst>
                <a:outerShdw blurRad="190500" dir="3600000" algn="tl" rotWithShape="0">
                  <a:srgbClr val="000000"/>
                </a:outerShdw>
              </a:effectLst>
              <a:uLnTx/>
              <a:uFillTx/>
              <a:latin typeface="Segoe Print" pitchFamily="2" charset="0"/>
              <a:ea typeface="+mj-ea"/>
              <a:cs typeface="+mj-cs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339752" y="908720"/>
            <a:ext cx="489654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AutoNum type="arabicPeriod"/>
            </a:pPr>
            <a:r>
              <a:rPr lang="en-US" b="1" dirty="0" err="1" smtClean="0">
                <a:latin typeface="Segoe Print" pitchFamily="2" charset="0"/>
              </a:rPr>
              <a:t>Обличают</a:t>
            </a:r>
            <a:r>
              <a:rPr lang="en-US" b="1" dirty="0" smtClean="0">
                <a:latin typeface="Segoe Print" pitchFamily="2" charset="0"/>
              </a:rPr>
              <a:t> </a:t>
            </a:r>
            <a:r>
              <a:rPr lang="en-US" b="1" dirty="0" err="1" smtClean="0">
                <a:latin typeface="Segoe Print" pitchFamily="2" charset="0"/>
              </a:rPr>
              <a:t>человеческие</a:t>
            </a:r>
            <a:r>
              <a:rPr lang="en-US" b="1" dirty="0" smtClean="0">
                <a:latin typeface="Segoe Print" pitchFamily="2" charset="0"/>
              </a:rPr>
              <a:t> </a:t>
            </a:r>
            <a:r>
              <a:rPr lang="en-US" b="1" dirty="0" err="1" smtClean="0">
                <a:latin typeface="Segoe Print" pitchFamily="2" charset="0"/>
              </a:rPr>
              <a:t>пороки</a:t>
            </a:r>
            <a:r>
              <a:rPr lang="en-US" b="1" dirty="0" smtClean="0">
                <a:latin typeface="Segoe Print" pitchFamily="2" charset="0"/>
              </a:rPr>
              <a:t>, </a:t>
            </a:r>
            <a:r>
              <a:rPr lang="en-US" b="1" dirty="0" err="1" smtClean="0">
                <a:latin typeface="Segoe Print" pitchFamily="2" charset="0"/>
              </a:rPr>
              <a:t>наказывают</a:t>
            </a:r>
            <a:r>
              <a:rPr lang="en-US" b="1" dirty="0" smtClean="0">
                <a:latin typeface="Segoe Print" pitchFamily="2" charset="0"/>
              </a:rPr>
              <a:t> </a:t>
            </a:r>
            <a:r>
              <a:rPr lang="en-US" b="1" dirty="0" err="1" smtClean="0">
                <a:latin typeface="Segoe Print" pitchFamily="2" charset="0"/>
              </a:rPr>
              <a:t>грешников</a:t>
            </a:r>
            <a:r>
              <a:rPr lang="en-US" b="1" dirty="0" smtClean="0">
                <a:latin typeface="Segoe Print" pitchFamily="2" charset="0"/>
              </a:rPr>
              <a:t>.</a:t>
            </a:r>
          </a:p>
          <a:p>
            <a:pPr marL="342900" indent="-342900"/>
            <a:endParaRPr lang="ru-RU" b="1" dirty="0" smtClean="0">
              <a:latin typeface="Segoe Print" pitchFamily="2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683568" y="1844824"/>
            <a:ext cx="4896544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>
                <a:latin typeface="Segoe Print" pitchFamily="2" charset="0"/>
              </a:rPr>
              <a:t>2. П</a:t>
            </a:r>
            <a:r>
              <a:rPr lang="ru-RU" b="1" dirty="0" err="1" smtClean="0">
                <a:latin typeface="Segoe Print" pitchFamily="2" charset="0"/>
              </a:rPr>
              <a:t>оказ</a:t>
            </a:r>
            <a:r>
              <a:rPr lang="en-US" b="1" dirty="0" err="1" smtClean="0">
                <a:latin typeface="Segoe Print" pitchFamily="2" charset="0"/>
              </a:rPr>
              <a:t>ывают</a:t>
            </a:r>
            <a:r>
              <a:rPr lang="ru-RU" b="1" dirty="0" smtClean="0">
                <a:latin typeface="Segoe Print" pitchFamily="2" charset="0"/>
              </a:rPr>
              <a:t>, что зло исходит от самого человека, способного предавать и лгать. Милосердие тоже творят люди, не лишенные света в своих душах.</a:t>
            </a:r>
            <a:endParaRPr lang="en-US" b="1" dirty="0" smtClean="0">
              <a:latin typeface="Segoe Print" pitchFamily="2" charset="0"/>
            </a:endParaRPr>
          </a:p>
          <a:p>
            <a:endParaRPr lang="ru-RU" b="1" dirty="0" smtClean="0">
              <a:latin typeface="Segoe Print" pitchFamily="2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247456" y="4365104"/>
            <a:ext cx="489654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>
                <a:latin typeface="Segoe Print" pitchFamily="2" charset="0"/>
              </a:rPr>
              <a:t>3. </a:t>
            </a:r>
            <a:r>
              <a:rPr lang="uk-UA" b="1" dirty="0" smtClean="0">
                <a:latin typeface="Segoe Print" pitchFamily="2" charset="0"/>
              </a:rPr>
              <a:t>З</a:t>
            </a:r>
            <a:r>
              <a:rPr lang="en-US" b="1" dirty="0" err="1" smtClean="0">
                <a:latin typeface="Segoe Print" pitchFamily="2" charset="0"/>
              </a:rPr>
              <a:t>аставляют</a:t>
            </a:r>
            <a:r>
              <a:rPr lang="en-US" b="1" dirty="0" smtClean="0">
                <a:latin typeface="Segoe Print" pitchFamily="2" charset="0"/>
              </a:rPr>
              <a:t> </a:t>
            </a:r>
            <a:r>
              <a:rPr lang="en-US" b="1" dirty="0" err="1" smtClean="0">
                <a:latin typeface="Segoe Print" pitchFamily="2" charset="0"/>
              </a:rPr>
              <a:t>задуматься</a:t>
            </a:r>
            <a:r>
              <a:rPr lang="en-US" b="1" dirty="0" smtClean="0">
                <a:latin typeface="Segoe Print" pitchFamily="2" charset="0"/>
              </a:rPr>
              <a:t> </a:t>
            </a:r>
            <a:r>
              <a:rPr lang="en-US" b="1" dirty="0" err="1" smtClean="0">
                <a:latin typeface="Segoe Print" pitchFamily="2" charset="0"/>
              </a:rPr>
              <a:t>над</a:t>
            </a:r>
            <a:r>
              <a:rPr lang="en-US" b="1" dirty="0" smtClean="0">
                <a:latin typeface="Segoe Print" pitchFamily="2" charset="0"/>
              </a:rPr>
              <a:t> </a:t>
            </a:r>
            <a:r>
              <a:rPr lang="en-US" b="1" dirty="0" err="1" smtClean="0">
                <a:latin typeface="Segoe Print" pitchFamily="2" charset="0"/>
              </a:rPr>
              <a:t>вечными</a:t>
            </a:r>
            <a:r>
              <a:rPr lang="en-US" b="1" dirty="0" smtClean="0">
                <a:latin typeface="Segoe Print" pitchFamily="2" charset="0"/>
              </a:rPr>
              <a:t> </a:t>
            </a:r>
            <a:r>
              <a:rPr lang="en-US" b="1" dirty="0" err="1" smtClean="0">
                <a:latin typeface="Segoe Print" pitchFamily="2" charset="0"/>
              </a:rPr>
              <a:t>проблемами</a:t>
            </a:r>
            <a:r>
              <a:rPr lang="en-US" b="1" dirty="0" smtClean="0">
                <a:latin typeface="Segoe Print" pitchFamily="2" charset="0"/>
              </a:rPr>
              <a:t>.</a:t>
            </a:r>
            <a:endParaRPr lang="ru-RU" b="1" dirty="0" smtClean="0">
              <a:latin typeface="Segoe Print" pitchFamily="2" charset="0"/>
            </a:endParaRPr>
          </a:p>
        </p:txBody>
      </p:sp>
      <p:pic>
        <p:nvPicPr>
          <p:cNvPr id="1032" name="Picture 8" descr="http://img.copypast.ru/uploads/A_J_K/1208031259/foto11h1_1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08104" y="1772816"/>
            <a:ext cx="3456384" cy="2300965"/>
          </a:xfrm>
          <a:prstGeom prst="rect">
            <a:avLst/>
          </a:prstGeom>
          <a:noFill/>
        </p:spPr>
      </p:pic>
      <p:pic>
        <p:nvPicPr>
          <p:cNvPr id="1029" name="Picture 5" descr="C:\Users\9mary_mary\AppData\Local\Microsoft\Windows\Temporary Internet Files\Content.IE5\UWU7W027\MC900434859[1]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740352" y="3861048"/>
            <a:ext cx="1570484" cy="1570484"/>
          </a:xfrm>
          <a:prstGeom prst="rect">
            <a:avLst/>
          </a:prstGeom>
          <a:noFill/>
        </p:spPr>
      </p:pic>
      <p:pic>
        <p:nvPicPr>
          <p:cNvPr id="1036" name="Picture 12" descr="http://art-assorty.ru/uploads/posts/2011-10/1318926525_victorefimenko_woland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11560" y="3284984"/>
            <a:ext cx="3240360" cy="3415341"/>
          </a:xfrm>
          <a:prstGeom prst="rect">
            <a:avLst/>
          </a:prstGeom>
          <a:noFill/>
          <a:ln w="38100">
            <a:solidFill>
              <a:srgbClr val="FFFFFF"/>
            </a:solidFill>
          </a:ln>
          <a:effectLst/>
        </p:spPr>
      </p:pic>
      <p:pic>
        <p:nvPicPr>
          <p:cNvPr id="16" name="Рисунок 15" descr="цц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7236296" y="116632"/>
            <a:ext cx="1584176" cy="1584176"/>
          </a:xfrm>
          <a:prstGeom prst="rect">
            <a:avLst/>
          </a:prstGeom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920"/>
                            </p:stCondLst>
                            <p:childTnLst>
                              <p:par>
                                <p:cTn id="11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3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4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800"/>
                            </p:stCondLst>
                            <p:childTnLst>
                              <p:par>
                                <p:cTn id="17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9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0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Воланд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20072" y="836712"/>
            <a:ext cx="3744416" cy="560541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Заголовок 1"/>
          <p:cNvSpPr txBox="1">
            <a:spLocks/>
          </p:cNvSpPr>
          <p:nvPr/>
        </p:nvSpPr>
        <p:spPr>
          <a:xfrm>
            <a:off x="2555776" y="332656"/>
            <a:ext cx="8229600" cy="1143000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err="1" smtClean="0">
                <a:ln w="18415" cmpd="sng">
                  <a:noFill/>
                  <a:prstDash val="solid"/>
                </a:ln>
                <a:solidFill>
                  <a:srgbClr val="FFC000"/>
                </a:solidFill>
                <a:effectLst>
                  <a:glow rad="101600">
                    <a:schemeClr val="bg1">
                      <a:lumMod val="50000"/>
                      <a:lumOff val="50000"/>
                      <a:alpha val="40000"/>
                    </a:schemeClr>
                  </a:glow>
                  <a:outerShdw dir="14580000" sx="106000" sy="106000" algn="bl" rotWithShape="0">
                    <a:prstClr val="black">
                      <a:alpha val="46000"/>
                    </a:prstClr>
                  </a:outerShdw>
                </a:effectLst>
                <a:uLnTx/>
                <a:uFillTx/>
                <a:latin typeface="Segoe Print" pitchFamily="2" charset="0"/>
                <a:ea typeface="+mj-ea"/>
                <a:cs typeface="+mj-cs"/>
              </a:rPr>
              <a:t>Воланд</a:t>
            </a:r>
            <a:endParaRPr kumimoji="0" lang="en-US" sz="4400" b="0" i="0" u="none" strike="noStrike" kern="1200" cap="none" spc="0" normalizeH="0" baseline="0" noProof="0">
              <a:ln w="18415" cmpd="sng">
                <a:noFill/>
                <a:prstDash val="solid"/>
              </a:ln>
              <a:solidFill>
                <a:srgbClr val="FFC000"/>
              </a:solidFill>
              <a:effectLst>
                <a:glow rad="101600">
                  <a:schemeClr val="bg1">
                    <a:lumMod val="50000"/>
                    <a:lumOff val="50000"/>
                    <a:alpha val="40000"/>
                  </a:schemeClr>
                </a:glow>
                <a:outerShdw dir="14580000" sx="106000" sy="106000" algn="bl" rotWithShape="0">
                  <a:prstClr val="black">
                    <a:alpha val="46000"/>
                  </a:prstClr>
                </a:outerShdw>
              </a:effectLst>
              <a:uLnTx/>
              <a:uFillTx/>
              <a:latin typeface="Segoe Print" pitchFamily="2" charset="0"/>
              <a:ea typeface="+mj-ea"/>
              <a:cs typeface="+mj-cs"/>
            </a:endParaRPr>
          </a:p>
        </p:txBody>
      </p:sp>
      <p:pic>
        <p:nvPicPr>
          <p:cNvPr id="19" name="Рисунок 18" descr="9a7f3af947ef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55576" y="4476750"/>
            <a:ext cx="3810000" cy="238125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23528" y="2564904"/>
            <a:ext cx="4752528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latin typeface="Segoe Script" pitchFamily="34" charset="0"/>
              </a:rPr>
              <a:t>   </a:t>
            </a:r>
            <a:r>
              <a:rPr lang="ru-RU" sz="2000" b="1" dirty="0" smtClean="0">
                <a:latin typeface="Segoe Script" pitchFamily="34" charset="0"/>
              </a:rPr>
              <a:t>Сатана, посетивший Москву под видом иностранного профессора чёрной магии, «историка». </a:t>
            </a:r>
            <a:r>
              <a:rPr lang="en-US" sz="2000" b="1" dirty="0" smtClean="0">
                <a:latin typeface="Segoe Script" pitchFamily="34" charset="0"/>
              </a:rPr>
              <a:t> Э</a:t>
            </a:r>
            <a:r>
              <a:rPr lang="ru-RU" sz="2000" b="1" dirty="0" smtClean="0">
                <a:latin typeface="Segoe Script" pitchFamily="34" charset="0"/>
              </a:rPr>
              <a:t>то дьявол</a:t>
            </a:r>
            <a:r>
              <a:rPr lang="ru-RU" sz="2000" b="1" dirty="0" smtClean="0">
                <a:latin typeface="Segoe Script" pitchFamily="34" charset="0"/>
                <a:sym typeface="Symbol" pitchFamily="18" charset="2"/>
              </a:rPr>
              <a:t></a:t>
            </a:r>
            <a:r>
              <a:rPr lang="ru-RU" sz="2000" b="1" dirty="0" smtClean="0">
                <a:latin typeface="Segoe Script" pitchFamily="34" charset="0"/>
              </a:rPr>
              <a:t> </a:t>
            </a:r>
            <a:r>
              <a:rPr lang="ru-RU" sz="2000" b="1" dirty="0" smtClean="0">
                <a:latin typeface="Segoe Script" pitchFamily="34" charset="0"/>
                <a:sym typeface="Symbol" pitchFamily="18" charset="2"/>
              </a:rPr>
              <a:t></a:t>
            </a:r>
            <a:r>
              <a:rPr lang="ru-RU" sz="2000" b="1" dirty="0" smtClean="0">
                <a:latin typeface="Segoe Script" pitchFamily="34" charset="0"/>
              </a:rPr>
              <a:t>князь тьмы</a:t>
            </a:r>
            <a:r>
              <a:rPr lang="ru-RU" sz="2000" b="1" dirty="0" smtClean="0">
                <a:latin typeface="Segoe Script" pitchFamily="34" charset="0"/>
                <a:sym typeface="Symbol" pitchFamily="18" charset="2"/>
              </a:rPr>
              <a:t></a:t>
            </a:r>
            <a:r>
              <a:rPr lang="ru-RU" sz="2000" b="1" dirty="0" smtClean="0">
                <a:latin typeface="Segoe Script" pitchFamily="34" charset="0"/>
              </a:rPr>
              <a:t> </a:t>
            </a:r>
            <a:r>
              <a:rPr lang="ru-RU" sz="2000" b="1" dirty="0" smtClean="0">
                <a:latin typeface="Segoe Script" pitchFamily="34" charset="0"/>
                <a:sym typeface="Symbol" pitchFamily="18" charset="2"/>
              </a:rPr>
              <a:t></a:t>
            </a:r>
            <a:r>
              <a:rPr lang="ru-RU" sz="2000" b="1" dirty="0" smtClean="0">
                <a:latin typeface="Segoe Script" pitchFamily="34" charset="0"/>
              </a:rPr>
              <a:t>дух зла и повелитель теней</a:t>
            </a:r>
            <a:r>
              <a:rPr lang="ru-RU" sz="2000" b="1" dirty="0" smtClean="0">
                <a:latin typeface="Segoe Script" pitchFamily="34" charset="0"/>
                <a:sym typeface="Symbol" pitchFamily="18" charset="2"/>
              </a:rPr>
              <a:t></a:t>
            </a:r>
            <a:r>
              <a:rPr lang="en-US" sz="2000" b="1" dirty="0" smtClean="0">
                <a:latin typeface="Segoe Script" pitchFamily="34" charset="0"/>
                <a:sym typeface="Symbol" pitchFamily="18" charset="2"/>
              </a:rPr>
              <a:t>.</a:t>
            </a:r>
            <a:r>
              <a:rPr lang="ru-RU" sz="2000" b="1" dirty="0" smtClean="0">
                <a:latin typeface="Segoe Script" pitchFamily="34" charset="0"/>
              </a:rPr>
              <a:t> </a:t>
            </a:r>
            <a:endParaRPr lang="en-US" sz="2000" b="1" dirty="0">
              <a:latin typeface="Segoe Script" pitchFamily="34" charset="0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707904" y="188640"/>
            <a:ext cx="5256584" cy="64633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Segoe Print" pitchFamily="2" charset="0"/>
              </a:rPr>
              <a:t>«Росту он был не маленького и не громадного, а просто высокого. Что касается зубов, то с левой стороны у него были платиновые коронки, а справой золотые. Он был в дорогом сером костюме, в заграничных, в цвет костюма, туфлях. </a:t>
            </a:r>
            <a:r>
              <a:rPr lang="en-US" b="1" dirty="0" smtClean="0">
                <a:latin typeface="Segoe Print" pitchFamily="2" charset="0"/>
              </a:rPr>
              <a:t>…</a:t>
            </a:r>
            <a:r>
              <a:rPr lang="en-US" b="1" dirty="0" err="1" smtClean="0">
                <a:latin typeface="Segoe Print" pitchFamily="2" charset="0"/>
              </a:rPr>
              <a:t>По</a:t>
            </a:r>
            <a:r>
              <a:rPr lang="en-US" b="1" dirty="0" smtClean="0">
                <a:latin typeface="Segoe Print" pitchFamily="2" charset="0"/>
              </a:rPr>
              <a:t> </a:t>
            </a:r>
            <a:r>
              <a:rPr lang="en-US" b="1" dirty="0" err="1" smtClean="0">
                <a:latin typeface="Segoe Print" pitchFamily="2" charset="0"/>
              </a:rPr>
              <a:t>виду</a:t>
            </a:r>
            <a:r>
              <a:rPr lang="en-US" b="1" dirty="0" smtClean="0">
                <a:latin typeface="Segoe Print" pitchFamily="2" charset="0"/>
              </a:rPr>
              <a:t> – </a:t>
            </a:r>
            <a:r>
              <a:rPr lang="en-US" b="1" dirty="0" err="1" smtClean="0">
                <a:latin typeface="Segoe Print" pitchFamily="2" charset="0"/>
              </a:rPr>
              <a:t>лет</a:t>
            </a:r>
            <a:r>
              <a:rPr lang="en-US" b="1" dirty="0" smtClean="0">
                <a:latin typeface="Segoe Print" pitchFamily="2" charset="0"/>
              </a:rPr>
              <a:t> </a:t>
            </a:r>
            <a:r>
              <a:rPr lang="en-US" b="1" dirty="0" err="1" smtClean="0">
                <a:latin typeface="Segoe Print" pitchFamily="2" charset="0"/>
              </a:rPr>
              <a:t>сорока</a:t>
            </a:r>
            <a:r>
              <a:rPr lang="en-US" b="1" dirty="0" smtClean="0">
                <a:latin typeface="Segoe Print" pitchFamily="2" charset="0"/>
              </a:rPr>
              <a:t> с </a:t>
            </a:r>
            <a:r>
              <a:rPr lang="en-US" b="1" dirty="0" err="1" smtClean="0">
                <a:latin typeface="Segoe Print" pitchFamily="2" charset="0"/>
              </a:rPr>
              <a:t>лишним</a:t>
            </a:r>
            <a:r>
              <a:rPr lang="en-US" b="1" dirty="0" smtClean="0">
                <a:latin typeface="Segoe Print" pitchFamily="2" charset="0"/>
              </a:rPr>
              <a:t>. </a:t>
            </a:r>
            <a:r>
              <a:rPr lang="en-US" b="1" dirty="0" err="1" smtClean="0">
                <a:latin typeface="Segoe Print" pitchFamily="2" charset="0"/>
              </a:rPr>
              <a:t>Рот</a:t>
            </a:r>
            <a:r>
              <a:rPr lang="en-US" b="1" dirty="0" smtClean="0">
                <a:latin typeface="Segoe Print" pitchFamily="2" charset="0"/>
              </a:rPr>
              <a:t> </a:t>
            </a:r>
            <a:r>
              <a:rPr lang="en-US" b="1" dirty="0" err="1" smtClean="0">
                <a:latin typeface="Segoe Print" pitchFamily="2" charset="0"/>
              </a:rPr>
              <a:t>какой-то</a:t>
            </a:r>
            <a:r>
              <a:rPr lang="en-US" b="1" dirty="0" smtClean="0">
                <a:latin typeface="Segoe Print" pitchFamily="2" charset="0"/>
              </a:rPr>
              <a:t> </a:t>
            </a:r>
            <a:r>
              <a:rPr lang="en-US" b="1" dirty="0" err="1" smtClean="0">
                <a:latin typeface="Segoe Print" pitchFamily="2" charset="0"/>
              </a:rPr>
              <a:t>кривой</a:t>
            </a:r>
            <a:r>
              <a:rPr lang="en-US" b="1" dirty="0" smtClean="0">
                <a:latin typeface="Segoe Print" pitchFamily="2" charset="0"/>
              </a:rPr>
              <a:t>. </a:t>
            </a:r>
            <a:r>
              <a:rPr lang="en-US" b="1" dirty="0" err="1" smtClean="0">
                <a:latin typeface="Segoe Print" pitchFamily="2" charset="0"/>
              </a:rPr>
              <a:t>Выбрит</a:t>
            </a:r>
            <a:r>
              <a:rPr lang="en-US" b="1" dirty="0" smtClean="0">
                <a:latin typeface="Segoe Print" pitchFamily="2" charset="0"/>
              </a:rPr>
              <a:t> </a:t>
            </a:r>
            <a:r>
              <a:rPr lang="en-US" b="1" dirty="0" err="1" smtClean="0">
                <a:latin typeface="Segoe Print" pitchFamily="2" charset="0"/>
              </a:rPr>
              <a:t>гладко</a:t>
            </a:r>
            <a:r>
              <a:rPr lang="en-US" b="1" dirty="0" smtClean="0">
                <a:latin typeface="Segoe Print" pitchFamily="2" charset="0"/>
              </a:rPr>
              <a:t>. </a:t>
            </a:r>
            <a:r>
              <a:rPr lang="en-US" b="1" dirty="0" err="1" smtClean="0">
                <a:latin typeface="Segoe Print" pitchFamily="2" charset="0"/>
              </a:rPr>
              <a:t>Брюнет</a:t>
            </a:r>
            <a:r>
              <a:rPr lang="en-US" b="1" dirty="0" smtClean="0">
                <a:latin typeface="Segoe Print" pitchFamily="2" charset="0"/>
              </a:rPr>
              <a:t>. ...</a:t>
            </a:r>
            <a:r>
              <a:rPr lang="ru-RU" b="1" dirty="0" smtClean="0">
                <a:latin typeface="Segoe Print" pitchFamily="2" charset="0"/>
              </a:rPr>
              <a:t>Словом - иностранец.»</a:t>
            </a:r>
            <a:endParaRPr lang="en-US" b="1" dirty="0" smtClean="0">
              <a:latin typeface="Segoe Print" pitchFamily="2" charset="0"/>
            </a:endParaRPr>
          </a:p>
          <a:p>
            <a:endParaRPr lang="en-US" b="1" dirty="0" smtClean="0">
              <a:latin typeface="Segoe Print" pitchFamily="2" charset="0"/>
            </a:endParaRPr>
          </a:p>
          <a:p>
            <a:r>
              <a:rPr lang="ru-RU" b="1" dirty="0" smtClean="0">
                <a:latin typeface="Segoe Print" pitchFamily="2" charset="0"/>
              </a:rPr>
              <a:t>«Два глаза упёрлись Маргарите в лицо. Правый с золотою искрой на дне, сверлящий любого до дна души, и левый – пустой и чёрный, вроде как узкое игольное ухо, как выход в бездонный колодец всякой тьмы и теней. Лицо </a:t>
            </a:r>
            <a:r>
              <a:rPr lang="ru-RU" b="1" dirty="0" err="1" smtClean="0">
                <a:latin typeface="Segoe Print" pitchFamily="2" charset="0"/>
              </a:rPr>
              <a:t>Воланда</a:t>
            </a:r>
            <a:r>
              <a:rPr lang="ru-RU" b="1" dirty="0" smtClean="0">
                <a:latin typeface="Segoe Print" pitchFamily="2" charset="0"/>
              </a:rPr>
              <a:t> было скошено на сторону, правый угол рта оттянут к низу, на высоком облысевшим лбу были прорезаны глубокие параллельные острым бровям морщины. Кожу на лице </a:t>
            </a:r>
            <a:r>
              <a:rPr lang="ru-RU" b="1" dirty="0" err="1" smtClean="0">
                <a:latin typeface="Segoe Print" pitchFamily="2" charset="0"/>
              </a:rPr>
              <a:t>Воланда</a:t>
            </a:r>
            <a:r>
              <a:rPr lang="ru-RU" b="1" dirty="0" smtClean="0">
                <a:latin typeface="Segoe Print" pitchFamily="2" charset="0"/>
              </a:rPr>
              <a:t> как будто навеки сжёг загар»</a:t>
            </a:r>
            <a:endParaRPr lang="en-US" b="1" dirty="0">
              <a:latin typeface="Segoe Print" pitchFamily="2" charset="0"/>
            </a:endParaRPr>
          </a:p>
        </p:txBody>
      </p:sp>
      <p:pic>
        <p:nvPicPr>
          <p:cNvPr id="2050" name="Picture 2" descr="http://fanparty.ru/fanclubs/master-and-margorita/articles/11238/8869_tribune_master_and_margorit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260648"/>
            <a:ext cx="3096344" cy="412845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5" descr="воланд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4365104"/>
            <a:ext cx="3298100" cy="22048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275856" y="260648"/>
            <a:ext cx="8229600" cy="1143000"/>
          </a:xfrm>
        </p:spPr>
        <p:txBody>
          <a:bodyPr/>
          <a:lstStyle/>
          <a:p>
            <a:r>
              <a:rPr lang="en-US" b="1" err="1" smtClean="0">
                <a:solidFill>
                  <a:srgbClr val="FFC000"/>
                </a:solidFill>
                <a:latin typeface="Segoe Print" pitchFamily="2" charset="0"/>
              </a:rPr>
              <a:t>Фагот</a:t>
            </a:r>
            <a:r>
              <a:rPr lang="en-US" b="1" smtClean="0">
                <a:solidFill>
                  <a:srgbClr val="FFC000"/>
                </a:solidFill>
                <a:latin typeface="Segoe Print" pitchFamily="2" charset="0"/>
              </a:rPr>
              <a:t> (</a:t>
            </a:r>
            <a:r>
              <a:rPr lang="en-US" b="1" err="1" smtClean="0">
                <a:solidFill>
                  <a:srgbClr val="FFC000"/>
                </a:solidFill>
                <a:latin typeface="Segoe Print" pitchFamily="2" charset="0"/>
              </a:rPr>
              <a:t>Коровьев</a:t>
            </a:r>
            <a:r>
              <a:rPr lang="en-US" b="1" smtClean="0">
                <a:solidFill>
                  <a:srgbClr val="FFC000"/>
                </a:solidFill>
                <a:latin typeface="Segoe Print" pitchFamily="2" charset="0"/>
              </a:rPr>
              <a:t>)</a:t>
            </a:r>
            <a:endParaRPr lang="en-US" b="1">
              <a:solidFill>
                <a:srgbClr val="FFC000"/>
              </a:solidFill>
              <a:latin typeface="Segoe Print" pitchFamily="2" charset="0"/>
            </a:endParaRPr>
          </a:p>
        </p:txBody>
      </p:sp>
      <p:pic>
        <p:nvPicPr>
          <p:cNvPr id="17410" name="Picture 2" descr="Фагот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48064" y="1340768"/>
            <a:ext cx="3428118" cy="48245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 descr="0_b192a_c67a0e41_L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flipH="1">
            <a:off x="0" y="5013176"/>
            <a:ext cx="3419872" cy="1844824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539552" y="2564904"/>
            <a:ext cx="4572000" cy="255454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2000" b="1" dirty="0" smtClean="0">
                <a:latin typeface="Segoe Script" pitchFamily="34" charset="0"/>
              </a:rPr>
              <a:t>С</a:t>
            </a:r>
            <a:r>
              <a:rPr lang="ru-RU" sz="2000" b="1" dirty="0" err="1" smtClean="0">
                <a:latin typeface="Segoe Script" pitchFamily="34" charset="0"/>
              </a:rPr>
              <a:t>тарший</a:t>
            </a:r>
            <a:r>
              <a:rPr lang="ru-RU" sz="2000" b="1" dirty="0" smtClean="0">
                <a:latin typeface="Segoe Script" pitchFamily="34" charset="0"/>
              </a:rPr>
              <a:t> из подчиненных </a:t>
            </a:r>
            <a:r>
              <a:rPr lang="ru-RU" sz="2000" b="1" dirty="0" err="1" smtClean="0">
                <a:latin typeface="Segoe Script" pitchFamily="34" charset="0"/>
              </a:rPr>
              <a:t>Воланду</a:t>
            </a:r>
            <a:r>
              <a:rPr lang="en-US" sz="2000" b="1" dirty="0" smtClean="0">
                <a:latin typeface="Segoe Script" pitchFamily="34" charset="0"/>
              </a:rPr>
              <a:t> </a:t>
            </a:r>
            <a:r>
              <a:rPr lang="ru-RU" sz="2000" b="1" dirty="0" smtClean="0">
                <a:latin typeface="Segoe Script" pitchFamily="34" charset="0"/>
              </a:rPr>
              <a:t>демонов, черт и рыцарь, представляющийся москвичам переводчиком при профессоре-иностранце и бывшим регентом церковного хора. </a:t>
            </a:r>
            <a:endParaRPr lang="en-US" sz="2000" b="1" dirty="0" smtClean="0">
              <a:latin typeface="Segoe Script" pitchFamily="34" charset="0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4067944" y="692696"/>
            <a:ext cx="4464496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latin typeface="Segoe Print" pitchFamily="2" charset="0"/>
              </a:rPr>
              <a:t>"...прозрачный гражданин престранного вида. На маленькой головке жокейский </a:t>
            </a:r>
            <a:r>
              <a:rPr lang="ru-RU" sz="2000" b="1" dirty="0" err="1" smtClean="0">
                <a:latin typeface="Segoe Print" pitchFamily="2" charset="0"/>
              </a:rPr>
              <a:t>картузик</a:t>
            </a:r>
            <a:r>
              <a:rPr lang="ru-RU" sz="2000" b="1" dirty="0" smtClean="0">
                <a:latin typeface="Segoe Print" pitchFamily="2" charset="0"/>
              </a:rPr>
              <a:t>, клетчатый кургузый </a:t>
            </a:r>
            <a:r>
              <a:rPr lang="ru-RU" sz="2000" b="1" dirty="0" smtClean="0">
                <a:latin typeface="Segoe Print" pitchFamily="2" charset="0"/>
              </a:rPr>
              <a:t>воздушный</a:t>
            </a:r>
            <a:r>
              <a:rPr lang="en-US" sz="2000" b="1" dirty="0" smtClean="0">
                <a:latin typeface="Segoe Print" pitchFamily="2" charset="0"/>
              </a:rPr>
              <a:t> </a:t>
            </a:r>
            <a:r>
              <a:rPr lang="ru-RU" sz="2000" b="1" dirty="0" smtClean="0">
                <a:latin typeface="Segoe Print" pitchFamily="2" charset="0"/>
              </a:rPr>
              <a:t>пиджачок</a:t>
            </a:r>
            <a:r>
              <a:rPr lang="ru-RU" sz="2000" b="1" dirty="0" smtClean="0">
                <a:latin typeface="Segoe Print" pitchFamily="2" charset="0"/>
              </a:rPr>
              <a:t>... гражданин ростом в сажень, но в плечах узок, худ неимоверно, и физиономия, прошу заметить, глумливая“</a:t>
            </a:r>
            <a:endParaRPr lang="en-US" sz="2000" b="1" dirty="0" smtClean="0">
              <a:latin typeface="Segoe Print" pitchFamily="2" charset="0"/>
            </a:endParaRPr>
          </a:p>
          <a:p>
            <a:endParaRPr lang="en-US" sz="2000" b="1" dirty="0" smtClean="0">
              <a:latin typeface="Segoe Print" pitchFamily="2" charset="0"/>
            </a:endParaRPr>
          </a:p>
          <a:p>
            <a:r>
              <a:rPr lang="ru-RU" sz="2000" b="1" dirty="0" smtClean="0">
                <a:latin typeface="Segoe Print" pitchFamily="2" charset="0"/>
              </a:rPr>
              <a:t>"...усики у него, как куриные перья, глазки маленькие, иронические и полупьяные, а брюки клетчатые, подтянутые настолько, что видны грязные белые носки". </a:t>
            </a:r>
            <a:endParaRPr lang="en-US" sz="2000" b="1" dirty="0" smtClean="0">
              <a:latin typeface="Segoe Print" pitchFamily="2" charset="0"/>
            </a:endParaRPr>
          </a:p>
        </p:txBody>
      </p:sp>
      <p:pic>
        <p:nvPicPr>
          <p:cNvPr id="18434" name="Picture 2" descr="http://img1.liveinternet.ru/images/attach/c/0/52/211/52211542_1a72ecc4207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188640"/>
            <a:ext cx="3168352" cy="422447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8436" name="Picture 4" descr="https://i.ytimg.com/vi/BxVt8oihgFA/hqdefault.jpg"/>
          <p:cNvPicPr>
            <a:picLocks noChangeAspect="1" noChangeArrowheads="1"/>
          </p:cNvPicPr>
          <p:nvPr/>
        </p:nvPicPr>
        <p:blipFill>
          <a:blip r:embed="rId3" cstate="print"/>
          <a:srcRect l="15750" t="19699" r="21251" b="11801"/>
          <a:stretch>
            <a:fillRect/>
          </a:stretch>
        </p:blipFill>
        <p:spPr bwMode="auto">
          <a:xfrm>
            <a:off x="683568" y="4365104"/>
            <a:ext cx="3209766" cy="24928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211960" y="764704"/>
            <a:ext cx="4572000" cy="931024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1313" indent="-341313">
              <a:lnSpc>
                <a:spcPct val="90000"/>
              </a:lnSpc>
              <a:spcBef>
                <a:spcPts val="500"/>
              </a:spcBef>
              <a:buClr>
                <a:srgbClr val="FFFF00"/>
              </a:buCl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sz="2000" b="1" dirty="0" smtClean="0">
                <a:latin typeface="Segoe Print" pitchFamily="2" charset="0"/>
              </a:rPr>
              <a:t>   </a:t>
            </a:r>
            <a:r>
              <a:rPr lang="ru-RU" sz="2000" b="1" dirty="0" err="1" smtClean="0">
                <a:latin typeface="Segoe Print" pitchFamily="2" charset="0"/>
              </a:rPr>
              <a:t>Коровьев-Фагот</a:t>
            </a:r>
            <a:r>
              <a:rPr lang="ru-RU" sz="2000" b="1" dirty="0" smtClean="0">
                <a:latin typeface="Segoe Print" pitchFamily="2" charset="0"/>
              </a:rPr>
              <a:t> - это возникший из знойного московского воздуха чёрт</a:t>
            </a:r>
            <a:r>
              <a:rPr lang="en-US" sz="2000" b="1" dirty="0" smtClean="0">
                <a:latin typeface="Segoe Print" pitchFamily="2" charset="0"/>
              </a:rPr>
              <a:t>.</a:t>
            </a:r>
            <a:endParaRPr lang="ru-RU" sz="2000" b="1" dirty="0" smtClean="0">
              <a:latin typeface="Segoe Print" pitchFamily="2" charset="0"/>
            </a:endParaRPr>
          </a:p>
        </p:txBody>
      </p:sp>
      <p:pic>
        <p:nvPicPr>
          <p:cNvPr id="1039" name="Picture 15" descr="http://acsessuari.ru/wp-content/uploads/2012/06/2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195736" y="4293096"/>
            <a:ext cx="1505372" cy="1608303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0" y="5445224"/>
            <a:ext cx="723629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1313" indent="-341313">
              <a:lnSpc>
                <a:spcPct val="90000"/>
              </a:lnSpc>
              <a:spcBef>
                <a:spcPts val="500"/>
              </a:spcBef>
              <a:buClr>
                <a:srgbClr val="FFFF00"/>
              </a:buCl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sz="2000" b="1" dirty="0" smtClean="0">
                <a:latin typeface="Segoe Print" pitchFamily="2" charset="0"/>
              </a:rPr>
              <a:t>   </a:t>
            </a:r>
            <a:r>
              <a:rPr lang="ru-RU" sz="2000" b="1" dirty="0" smtClean="0">
                <a:latin typeface="Segoe Print" pitchFamily="2" charset="0"/>
              </a:rPr>
              <a:t>Подручный </a:t>
            </a:r>
            <a:r>
              <a:rPr lang="ru-RU" sz="2000" b="1" dirty="0" err="1" smtClean="0">
                <a:latin typeface="Segoe Print" pitchFamily="2" charset="0"/>
              </a:rPr>
              <a:t>Воланда</a:t>
            </a:r>
            <a:r>
              <a:rPr lang="ru-RU" sz="2000" b="1" dirty="0" smtClean="0">
                <a:latin typeface="Segoe Print" pitchFamily="2" charset="0"/>
              </a:rPr>
              <a:t> только по необходимости надевает различные маски: </a:t>
            </a:r>
            <a:r>
              <a:rPr lang="ru-RU" sz="2000" b="1" dirty="0" smtClean="0">
                <a:latin typeface="Segoe Print" pitchFamily="2" charset="0"/>
              </a:rPr>
              <a:t>пьяницы-регента, </a:t>
            </a:r>
            <a:r>
              <a:rPr lang="ru-RU" sz="2000" b="1" dirty="0" smtClean="0">
                <a:latin typeface="Segoe Print" pitchFamily="2" charset="0"/>
              </a:rPr>
              <a:t>ловкого мошенника, проныры-переводчика при знаменитом иностранце и др. </a:t>
            </a:r>
          </a:p>
        </p:txBody>
      </p:sp>
      <p:pic>
        <p:nvPicPr>
          <p:cNvPr id="1026" name="Picture 2" descr="C:\Users\9mary_mary\AppData\Local\Microsoft\Windows\Temporary Internet Files\Content.IE5\WYQKMQYQ\MC900349121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73544" y="332656"/>
            <a:ext cx="1470456" cy="1336402"/>
          </a:xfrm>
          <a:prstGeom prst="rect">
            <a:avLst/>
          </a:prstGeom>
          <a:noFill/>
        </p:spPr>
      </p:pic>
      <p:pic>
        <p:nvPicPr>
          <p:cNvPr id="1028" name="Picture 4" descr="C:\Users\9mary_mary\AppData\Local\Microsoft\Windows\Temporary Internet Files\Content.IE5\WYQKMQYQ\MC900343197[1].wm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706774">
            <a:off x="7092280" y="5661248"/>
            <a:ext cx="1195121" cy="1008583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0" y="3356992"/>
            <a:ext cx="4572000" cy="1338828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1313" indent="-341313">
              <a:lnSpc>
                <a:spcPct val="80000"/>
              </a:lnSpc>
              <a:spcBef>
                <a:spcPts val="500"/>
              </a:spcBef>
              <a:buClr>
                <a:srgbClr val="FFFF00"/>
              </a:buCl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sz="2000" b="1" dirty="0" smtClean="0">
                <a:latin typeface="Segoe Print" pitchFamily="2" charset="0"/>
              </a:rPr>
              <a:t>   </a:t>
            </a:r>
            <a:r>
              <a:rPr lang="en-US" sz="2000" b="1" dirty="0" err="1" smtClean="0">
                <a:latin typeface="Segoe Print" pitchFamily="2" charset="0"/>
              </a:rPr>
              <a:t>Он</a:t>
            </a:r>
            <a:r>
              <a:rPr lang="ru-RU" sz="2000" b="1" dirty="0" smtClean="0">
                <a:latin typeface="Segoe Print" pitchFamily="2" charset="0"/>
              </a:rPr>
              <a:t>, действующее лицо многих глав в этом </a:t>
            </a:r>
            <a:r>
              <a:rPr lang="en-US" sz="2000" b="1" dirty="0" smtClean="0">
                <a:latin typeface="Segoe Print" pitchFamily="2" charset="0"/>
              </a:rPr>
              <a:t>   </a:t>
            </a:r>
            <a:r>
              <a:rPr lang="ru-RU" sz="2000" b="1" dirty="0" smtClean="0">
                <a:latin typeface="Segoe Print" pitchFamily="2" charset="0"/>
              </a:rPr>
              <a:t>романе, в которых проявляется «чёрная </a:t>
            </a:r>
            <a:r>
              <a:rPr lang="en-US" sz="2000" b="1" dirty="0" smtClean="0">
                <a:latin typeface="Segoe Print" pitchFamily="2" charset="0"/>
              </a:rPr>
              <a:t>  </a:t>
            </a:r>
            <a:r>
              <a:rPr lang="ru-RU" sz="2000" b="1" dirty="0" smtClean="0">
                <a:latin typeface="Segoe Print" pitchFamily="2" charset="0"/>
              </a:rPr>
              <a:t>магия» во всей её красе.</a:t>
            </a:r>
            <a:r>
              <a:rPr lang="en-US" sz="2000" b="1" dirty="0" smtClean="0">
                <a:latin typeface="Segoe Print" pitchFamily="2" charset="0"/>
              </a:rPr>
              <a:t> </a:t>
            </a:r>
            <a:endParaRPr lang="ru-RU" sz="2000" b="1" dirty="0" smtClean="0">
              <a:latin typeface="Segoe Print" pitchFamily="2" charset="0"/>
            </a:endParaRPr>
          </a:p>
        </p:txBody>
      </p:sp>
      <p:pic>
        <p:nvPicPr>
          <p:cNvPr id="1030" name="Picture 6" descr="http://newsoffice.ru/wp-content/uploads/HLIC/2f1030d72714670d03872501326ff4d8.jpg"/>
          <p:cNvPicPr>
            <a:picLocks noChangeAspect="1" noChangeArrowheads="1"/>
          </p:cNvPicPr>
          <p:nvPr/>
        </p:nvPicPr>
        <p:blipFill>
          <a:blip r:embed="rId5" cstate="print"/>
          <a:srcRect l="11078" t="9804" r="14142" b="9804"/>
          <a:stretch>
            <a:fillRect/>
          </a:stretch>
        </p:blipFill>
        <p:spPr bwMode="auto">
          <a:xfrm>
            <a:off x="6516216" y="1700808"/>
            <a:ext cx="2376264" cy="3608401"/>
          </a:xfrm>
          <a:prstGeom prst="rect">
            <a:avLst/>
          </a:prstGeom>
          <a:noFill/>
          <a:effectLst>
            <a:softEdge rad="63500"/>
          </a:effectLst>
        </p:spPr>
      </p:pic>
      <p:pic>
        <p:nvPicPr>
          <p:cNvPr id="1032" name="Picture 8" descr="http://newsoffice.ru/wp-content/uploads/HLIC/c8e66e037d865312007f7e3d41dbc075.jpg"/>
          <p:cNvPicPr>
            <a:picLocks noChangeAspect="1" noChangeArrowheads="1"/>
          </p:cNvPicPr>
          <p:nvPr/>
        </p:nvPicPr>
        <p:blipFill>
          <a:blip r:embed="rId6" cstate="print"/>
          <a:srcRect l="13321" t="16475" r="15078" b="15272"/>
          <a:stretch>
            <a:fillRect/>
          </a:stretch>
        </p:blipFill>
        <p:spPr bwMode="auto">
          <a:xfrm>
            <a:off x="251520" y="764704"/>
            <a:ext cx="3523426" cy="2376264"/>
          </a:xfrm>
          <a:prstGeom prst="rect">
            <a:avLst/>
          </a:prstGeom>
          <a:noFill/>
          <a:effectLst>
            <a:softEdge rad="63500"/>
          </a:effectLst>
        </p:spPr>
      </p:pic>
      <p:pic>
        <p:nvPicPr>
          <p:cNvPr id="1034" name="Picture 10" descr="http://newsoffice.ru/wp-content/uploads/HLIC/9638077f7f6a49d48de32d7fac704585.jpg"/>
          <p:cNvPicPr>
            <a:picLocks noChangeAspect="1" noChangeArrowheads="1"/>
          </p:cNvPicPr>
          <p:nvPr/>
        </p:nvPicPr>
        <p:blipFill>
          <a:blip r:embed="rId7" cstate="print"/>
          <a:srcRect l="13230" t="14718" r="13692" b="14795"/>
          <a:stretch>
            <a:fillRect/>
          </a:stretch>
        </p:blipFill>
        <p:spPr bwMode="auto">
          <a:xfrm>
            <a:off x="3779912" y="1700808"/>
            <a:ext cx="2647675" cy="3607200"/>
          </a:xfrm>
          <a:prstGeom prst="rect">
            <a:avLst/>
          </a:prstGeom>
          <a:noFill/>
          <a:effectLst>
            <a:softEdge rad="63500"/>
          </a:effectLst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44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440"/>
                            </p:stCondLst>
                            <p:childTnLst>
                              <p:par>
                                <p:cTn id="1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7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8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792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10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9920"/>
                            </p:stCondLst>
                            <p:childTnLst>
                              <p:par>
                                <p:cTn id="2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7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8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5520"/>
                            </p:stCondLst>
                            <p:childTnLst>
                              <p:par>
                                <p:cTn id="3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35696" y="260648"/>
            <a:ext cx="8229600" cy="1143000"/>
          </a:xfrm>
        </p:spPr>
        <p:txBody>
          <a:bodyPr/>
          <a:lstStyle/>
          <a:p>
            <a:r>
              <a:rPr lang="en-US" b="1" dirty="0" err="1" smtClean="0">
                <a:solidFill>
                  <a:srgbClr val="FFC000"/>
                </a:solidFill>
                <a:latin typeface="Segoe Print" pitchFamily="2" charset="0"/>
              </a:rPr>
              <a:t>Кот</a:t>
            </a:r>
            <a:r>
              <a:rPr lang="en-US" b="1" dirty="0" smtClean="0">
                <a:solidFill>
                  <a:srgbClr val="FFC000"/>
                </a:solidFill>
                <a:latin typeface="Segoe Print" pitchFamily="2" charset="0"/>
              </a:rPr>
              <a:t> </a:t>
            </a:r>
            <a:r>
              <a:rPr lang="en-US" b="1" dirty="0" err="1" smtClean="0">
                <a:solidFill>
                  <a:srgbClr val="FFC000"/>
                </a:solidFill>
                <a:latin typeface="Segoe Print" pitchFamily="2" charset="0"/>
              </a:rPr>
              <a:t>Бегемот</a:t>
            </a:r>
            <a:endParaRPr lang="en-US" b="1" dirty="0">
              <a:solidFill>
                <a:srgbClr val="FFC000"/>
              </a:solidFill>
              <a:latin typeface="Segoe Print" pitchFamily="2" charset="0"/>
            </a:endParaRPr>
          </a:p>
        </p:txBody>
      </p:sp>
      <p:pic>
        <p:nvPicPr>
          <p:cNvPr id="19458" name="Picture 2" descr="Кот Бегемот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36096" y="1412776"/>
            <a:ext cx="3217540" cy="454745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Прямоугольник 3"/>
          <p:cNvSpPr/>
          <p:nvPr/>
        </p:nvSpPr>
        <p:spPr>
          <a:xfrm>
            <a:off x="1547664" y="1772816"/>
            <a:ext cx="3744416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latin typeface="Segoe Script" pitchFamily="34" charset="0"/>
              </a:rPr>
              <a:t>Персонаж свиты Сатаны, шутливый и беспокойный дух, предстающий то в образе гигантского кота, ходящего на задних лапах, то в виде полного гражданина, физиономией смахивающего на кота. </a:t>
            </a:r>
            <a:endParaRPr lang="en-US" sz="2000" b="1" dirty="0" smtClean="0">
              <a:latin typeface="Segoe Script" pitchFamily="34" charset="0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211960" y="1052736"/>
            <a:ext cx="4572000" cy="483209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2200" b="1" dirty="0" smtClean="0">
                <a:latin typeface="Segoe Print" pitchFamily="2" charset="0"/>
              </a:rPr>
              <a:t>“</a:t>
            </a:r>
            <a:r>
              <a:rPr lang="en-US" sz="2200" b="1" dirty="0" err="1" smtClean="0">
                <a:latin typeface="Segoe Print" pitchFamily="2" charset="0"/>
              </a:rPr>
              <a:t>Третьим</a:t>
            </a:r>
            <a:r>
              <a:rPr lang="en-US" sz="2200" b="1" dirty="0" smtClean="0">
                <a:latin typeface="Segoe Print" pitchFamily="2" charset="0"/>
              </a:rPr>
              <a:t>  в </a:t>
            </a:r>
            <a:r>
              <a:rPr lang="en-US" sz="2200" b="1" dirty="0" err="1" smtClean="0">
                <a:latin typeface="Segoe Print" pitchFamily="2" charset="0"/>
              </a:rPr>
              <a:t>этой</a:t>
            </a:r>
            <a:r>
              <a:rPr lang="en-US" sz="2200" b="1" dirty="0" smtClean="0">
                <a:latin typeface="Segoe Print" pitchFamily="2" charset="0"/>
              </a:rPr>
              <a:t> </a:t>
            </a:r>
            <a:r>
              <a:rPr lang="en-US" sz="2200" b="1" dirty="0" err="1" smtClean="0">
                <a:latin typeface="Segoe Print" pitchFamily="2" charset="0"/>
              </a:rPr>
              <a:t>компании</a:t>
            </a:r>
            <a:r>
              <a:rPr lang="en-US" sz="2200" b="1" dirty="0" smtClean="0">
                <a:latin typeface="Segoe Print" pitchFamily="2" charset="0"/>
              </a:rPr>
              <a:t> </a:t>
            </a:r>
            <a:r>
              <a:rPr lang="en-US" sz="2200" b="1" dirty="0" err="1" smtClean="0">
                <a:latin typeface="Segoe Print" pitchFamily="2" charset="0"/>
              </a:rPr>
              <a:t>оказался</a:t>
            </a:r>
            <a:r>
              <a:rPr lang="en-US" sz="2200" b="1" dirty="0" smtClean="0">
                <a:latin typeface="Segoe Print" pitchFamily="2" charset="0"/>
              </a:rPr>
              <a:t> </a:t>
            </a:r>
            <a:r>
              <a:rPr lang="en-US" sz="2200" b="1" dirty="0" err="1" smtClean="0">
                <a:latin typeface="Segoe Print" pitchFamily="2" charset="0"/>
              </a:rPr>
              <a:t>неизвестно</a:t>
            </a:r>
            <a:r>
              <a:rPr lang="en-US" sz="2200" b="1" dirty="0" smtClean="0">
                <a:latin typeface="Segoe Print" pitchFamily="2" charset="0"/>
              </a:rPr>
              <a:t> </a:t>
            </a:r>
            <a:r>
              <a:rPr lang="en-US" sz="2200" b="1" dirty="0" err="1" smtClean="0">
                <a:latin typeface="Segoe Print" pitchFamily="2" charset="0"/>
              </a:rPr>
              <a:t>откуда</a:t>
            </a:r>
            <a:r>
              <a:rPr lang="en-US" sz="2200" b="1" dirty="0" smtClean="0">
                <a:latin typeface="Segoe Print" pitchFamily="2" charset="0"/>
              </a:rPr>
              <a:t> </a:t>
            </a:r>
            <a:r>
              <a:rPr lang="en-US" sz="2200" b="1" dirty="0" err="1" smtClean="0">
                <a:latin typeface="Segoe Print" pitchFamily="2" charset="0"/>
              </a:rPr>
              <a:t>взявшийся</a:t>
            </a:r>
            <a:r>
              <a:rPr lang="en-US" sz="2200" b="1" dirty="0" smtClean="0">
                <a:latin typeface="Segoe Print" pitchFamily="2" charset="0"/>
              </a:rPr>
              <a:t> </a:t>
            </a:r>
            <a:r>
              <a:rPr lang="en-US" sz="2200" b="1" dirty="0" err="1" smtClean="0">
                <a:latin typeface="Segoe Print" pitchFamily="2" charset="0"/>
              </a:rPr>
              <a:t>кот</a:t>
            </a:r>
            <a:r>
              <a:rPr lang="en-US" sz="2200" b="1" dirty="0" smtClean="0">
                <a:latin typeface="Segoe Print" pitchFamily="2" charset="0"/>
              </a:rPr>
              <a:t>, </a:t>
            </a:r>
            <a:r>
              <a:rPr lang="en-US" sz="2200" b="1" dirty="0" err="1" smtClean="0">
                <a:latin typeface="Segoe Print" pitchFamily="2" charset="0"/>
              </a:rPr>
              <a:t>громадный</a:t>
            </a:r>
            <a:r>
              <a:rPr lang="en-US" sz="2200" b="1" dirty="0" smtClean="0">
                <a:latin typeface="Segoe Print" pitchFamily="2" charset="0"/>
              </a:rPr>
              <a:t>, </a:t>
            </a:r>
            <a:r>
              <a:rPr lang="en-US" sz="2200" b="1" dirty="0" err="1" smtClean="0">
                <a:latin typeface="Segoe Print" pitchFamily="2" charset="0"/>
              </a:rPr>
              <a:t>как</a:t>
            </a:r>
            <a:r>
              <a:rPr lang="en-US" sz="2200" b="1" dirty="0" smtClean="0">
                <a:latin typeface="Segoe Print" pitchFamily="2" charset="0"/>
              </a:rPr>
              <a:t> </a:t>
            </a:r>
            <a:r>
              <a:rPr lang="en-US" sz="2200" b="1" dirty="0" err="1" smtClean="0">
                <a:latin typeface="Segoe Print" pitchFamily="2" charset="0"/>
              </a:rPr>
              <a:t>боров</a:t>
            </a:r>
            <a:r>
              <a:rPr lang="en-US" sz="2200" b="1" dirty="0" smtClean="0">
                <a:latin typeface="Segoe Print" pitchFamily="2" charset="0"/>
              </a:rPr>
              <a:t>, </a:t>
            </a:r>
            <a:r>
              <a:rPr lang="en-US" sz="2200" b="1" dirty="0" err="1" smtClean="0">
                <a:latin typeface="Segoe Print" pitchFamily="2" charset="0"/>
              </a:rPr>
              <a:t>черный</a:t>
            </a:r>
            <a:r>
              <a:rPr lang="en-US" sz="2200" b="1" dirty="0" smtClean="0">
                <a:latin typeface="Segoe Print" pitchFamily="2" charset="0"/>
              </a:rPr>
              <a:t>, </a:t>
            </a:r>
            <a:r>
              <a:rPr lang="en-US" sz="2200" b="1" dirty="0" err="1" smtClean="0">
                <a:latin typeface="Segoe Print" pitchFamily="2" charset="0"/>
              </a:rPr>
              <a:t>как</a:t>
            </a:r>
            <a:r>
              <a:rPr lang="en-US" sz="2200" b="1" dirty="0" smtClean="0">
                <a:latin typeface="Segoe Print" pitchFamily="2" charset="0"/>
              </a:rPr>
              <a:t> </a:t>
            </a:r>
            <a:r>
              <a:rPr lang="en-US" sz="2200" b="1" dirty="0" err="1" smtClean="0">
                <a:latin typeface="Segoe Print" pitchFamily="2" charset="0"/>
              </a:rPr>
              <a:t>сажа</a:t>
            </a:r>
            <a:r>
              <a:rPr lang="en-US" sz="2200" b="1" dirty="0" smtClean="0">
                <a:latin typeface="Segoe Print" pitchFamily="2" charset="0"/>
              </a:rPr>
              <a:t> </a:t>
            </a:r>
            <a:r>
              <a:rPr lang="en-US" sz="2200" b="1" dirty="0" err="1" smtClean="0">
                <a:latin typeface="Segoe Print" pitchFamily="2" charset="0"/>
              </a:rPr>
              <a:t>или</a:t>
            </a:r>
            <a:r>
              <a:rPr lang="en-US" sz="2200" b="1" dirty="0" smtClean="0">
                <a:latin typeface="Segoe Print" pitchFamily="2" charset="0"/>
              </a:rPr>
              <a:t> </a:t>
            </a:r>
            <a:r>
              <a:rPr lang="en-US" sz="2200" b="1" dirty="0" err="1" smtClean="0">
                <a:latin typeface="Segoe Print" pitchFamily="2" charset="0"/>
              </a:rPr>
              <a:t>грач</a:t>
            </a:r>
            <a:r>
              <a:rPr lang="en-US" sz="2200" b="1" dirty="0" smtClean="0">
                <a:latin typeface="Segoe Print" pitchFamily="2" charset="0"/>
              </a:rPr>
              <a:t>, и с </a:t>
            </a:r>
            <a:r>
              <a:rPr lang="en-US" sz="2200" b="1" dirty="0" err="1" smtClean="0">
                <a:latin typeface="Segoe Print" pitchFamily="2" charset="0"/>
              </a:rPr>
              <a:t>отчаянными</a:t>
            </a:r>
            <a:r>
              <a:rPr lang="en-US" sz="2200" b="1" dirty="0" smtClean="0">
                <a:latin typeface="Segoe Print" pitchFamily="2" charset="0"/>
              </a:rPr>
              <a:t> </a:t>
            </a:r>
            <a:r>
              <a:rPr lang="en-US" sz="2200" b="1" dirty="0" err="1" smtClean="0">
                <a:latin typeface="Segoe Print" pitchFamily="2" charset="0"/>
              </a:rPr>
              <a:t>кавалерийскими</a:t>
            </a:r>
            <a:r>
              <a:rPr lang="en-US" sz="2200" b="1" dirty="0" smtClean="0">
                <a:latin typeface="Segoe Print" pitchFamily="2" charset="0"/>
              </a:rPr>
              <a:t> </a:t>
            </a:r>
            <a:r>
              <a:rPr lang="en-US" sz="2200" b="1" dirty="0" err="1" smtClean="0">
                <a:latin typeface="Segoe Print" pitchFamily="2" charset="0"/>
              </a:rPr>
              <a:t>усами</a:t>
            </a:r>
            <a:r>
              <a:rPr lang="en-US" sz="2200" b="1" dirty="0" smtClean="0">
                <a:latin typeface="Segoe Print" pitchFamily="2" charset="0"/>
              </a:rPr>
              <a:t>.</a:t>
            </a:r>
            <a:r>
              <a:rPr lang="uk-UA" sz="2200" i="1" dirty="0" smtClean="0"/>
              <a:t> </a:t>
            </a:r>
            <a:r>
              <a:rPr lang="uk-UA" sz="2200" b="1" dirty="0" smtClean="0">
                <a:latin typeface="Segoe Print" pitchFamily="2" charset="0"/>
              </a:rPr>
              <a:t>Тройка двинулась в </a:t>
            </a:r>
            <a:r>
              <a:rPr lang="uk-UA" sz="2200" b="1" dirty="0" err="1" smtClean="0">
                <a:latin typeface="Segoe Print" pitchFamily="2" charset="0"/>
              </a:rPr>
              <a:t>Патриарший</a:t>
            </a:r>
            <a:r>
              <a:rPr lang="uk-UA" sz="2200" b="1" dirty="0" smtClean="0">
                <a:latin typeface="Segoe Print" pitchFamily="2" charset="0"/>
              </a:rPr>
              <a:t>,</a:t>
            </a:r>
            <a:r>
              <a:rPr lang="en-US" sz="2200" b="1" dirty="0" smtClean="0">
                <a:latin typeface="Segoe Print" pitchFamily="2" charset="0"/>
              </a:rPr>
              <a:t> </a:t>
            </a:r>
            <a:r>
              <a:rPr lang="en-US" sz="2200" b="1" dirty="0" err="1" smtClean="0">
                <a:latin typeface="Segoe Print" pitchFamily="2" charset="0"/>
              </a:rPr>
              <a:t>причем</a:t>
            </a:r>
            <a:r>
              <a:rPr lang="en-US" sz="2200" b="1" dirty="0" smtClean="0">
                <a:latin typeface="Segoe Print" pitchFamily="2" charset="0"/>
              </a:rPr>
              <a:t> </a:t>
            </a:r>
            <a:r>
              <a:rPr lang="en-US" sz="2200" b="1" dirty="0" err="1" smtClean="0">
                <a:latin typeface="Segoe Print" pitchFamily="2" charset="0"/>
              </a:rPr>
              <a:t>кот</a:t>
            </a:r>
            <a:r>
              <a:rPr lang="en-US" sz="2200" b="1" dirty="0" smtClean="0">
                <a:latin typeface="Segoe Print" pitchFamily="2" charset="0"/>
              </a:rPr>
              <a:t> </a:t>
            </a:r>
            <a:r>
              <a:rPr lang="en-US" sz="2200" b="1" dirty="0" err="1" smtClean="0">
                <a:latin typeface="Segoe Print" pitchFamily="2" charset="0"/>
              </a:rPr>
              <a:t>двинулся</a:t>
            </a:r>
            <a:r>
              <a:rPr lang="en-US" sz="2200" b="1" dirty="0" smtClean="0">
                <a:latin typeface="Segoe Print" pitchFamily="2" charset="0"/>
              </a:rPr>
              <a:t> </a:t>
            </a:r>
            <a:r>
              <a:rPr lang="en-US" sz="2200" b="1" dirty="0" err="1" smtClean="0">
                <a:latin typeface="Segoe Print" pitchFamily="2" charset="0"/>
              </a:rPr>
              <a:t>на</a:t>
            </a:r>
            <a:r>
              <a:rPr lang="en-US" sz="2200" b="1" dirty="0" smtClean="0">
                <a:latin typeface="Segoe Print" pitchFamily="2" charset="0"/>
              </a:rPr>
              <a:t> </a:t>
            </a:r>
            <a:r>
              <a:rPr lang="en-US" sz="2200" b="1" dirty="0" err="1" smtClean="0">
                <a:latin typeface="Segoe Print" pitchFamily="2" charset="0"/>
              </a:rPr>
              <a:t>задних</a:t>
            </a:r>
            <a:r>
              <a:rPr lang="en-US" sz="2200" b="1" dirty="0" smtClean="0">
                <a:latin typeface="Segoe Print" pitchFamily="2" charset="0"/>
              </a:rPr>
              <a:t> </a:t>
            </a:r>
            <a:r>
              <a:rPr lang="en-US" sz="2200" b="1" dirty="0" err="1" smtClean="0">
                <a:latin typeface="Segoe Print" pitchFamily="2" charset="0"/>
              </a:rPr>
              <a:t>лапах</a:t>
            </a:r>
            <a:r>
              <a:rPr lang="en-US" sz="2200" b="1" dirty="0" smtClean="0">
                <a:latin typeface="Segoe Print" pitchFamily="2" charset="0"/>
              </a:rPr>
              <a:t>.”</a:t>
            </a:r>
          </a:p>
          <a:p>
            <a:endParaRPr lang="en-US" sz="2200" b="1" dirty="0" smtClean="0">
              <a:latin typeface="Segoe Print" pitchFamily="2" charset="0"/>
            </a:endParaRPr>
          </a:p>
          <a:p>
            <a:r>
              <a:rPr lang="en-US" sz="2200" b="1" dirty="0" smtClean="0">
                <a:latin typeface="Segoe Print" pitchFamily="2" charset="0"/>
              </a:rPr>
              <a:t>“</a:t>
            </a:r>
            <a:r>
              <a:rPr lang="en-US" sz="2200" b="1" dirty="0" err="1" smtClean="0">
                <a:latin typeface="Segoe Print" pitchFamily="2" charset="0"/>
              </a:rPr>
              <a:t>Кот</a:t>
            </a:r>
            <a:r>
              <a:rPr lang="en-US" sz="2200" b="1" dirty="0" smtClean="0">
                <a:latin typeface="Segoe Print" pitchFamily="2" charset="0"/>
              </a:rPr>
              <a:t> </a:t>
            </a:r>
            <a:r>
              <a:rPr lang="en-US" sz="2200" b="1" dirty="0" err="1" smtClean="0">
                <a:latin typeface="Segoe Print" pitchFamily="2" charset="0"/>
              </a:rPr>
              <a:t>оказался</a:t>
            </a:r>
            <a:r>
              <a:rPr lang="en-US" sz="2200" b="1" dirty="0" smtClean="0">
                <a:latin typeface="Segoe Print" pitchFamily="2" charset="0"/>
              </a:rPr>
              <a:t> </a:t>
            </a:r>
            <a:r>
              <a:rPr lang="en-US" sz="2200" b="1" dirty="0" err="1" smtClean="0">
                <a:latin typeface="Segoe Print" pitchFamily="2" charset="0"/>
              </a:rPr>
              <a:t>не</a:t>
            </a:r>
            <a:r>
              <a:rPr lang="en-US" sz="2200" b="1" dirty="0" smtClean="0">
                <a:latin typeface="Segoe Print" pitchFamily="2" charset="0"/>
              </a:rPr>
              <a:t> </a:t>
            </a:r>
            <a:r>
              <a:rPr lang="en-US" sz="2200" b="1" dirty="0" err="1" smtClean="0">
                <a:latin typeface="Segoe Print" pitchFamily="2" charset="0"/>
              </a:rPr>
              <a:t>только</a:t>
            </a:r>
            <a:r>
              <a:rPr lang="en-US" sz="2200" b="1" dirty="0" smtClean="0">
                <a:latin typeface="Segoe Print" pitchFamily="2" charset="0"/>
              </a:rPr>
              <a:t> </a:t>
            </a:r>
            <a:r>
              <a:rPr lang="en-US" sz="2200" b="1" dirty="0" err="1" smtClean="0">
                <a:latin typeface="Segoe Print" pitchFamily="2" charset="0"/>
              </a:rPr>
              <a:t>платежеспособным</a:t>
            </a:r>
            <a:r>
              <a:rPr lang="en-US" sz="2200" b="1" dirty="0" smtClean="0">
                <a:latin typeface="Segoe Print" pitchFamily="2" charset="0"/>
              </a:rPr>
              <a:t>, </a:t>
            </a:r>
            <a:r>
              <a:rPr lang="en-US" sz="2200" b="1" dirty="0" err="1" smtClean="0">
                <a:latin typeface="Segoe Print" pitchFamily="2" charset="0"/>
              </a:rPr>
              <a:t>но</a:t>
            </a:r>
            <a:r>
              <a:rPr lang="en-US" sz="2200" b="1" dirty="0" smtClean="0">
                <a:latin typeface="Segoe Print" pitchFamily="2" charset="0"/>
              </a:rPr>
              <a:t> и </a:t>
            </a:r>
            <a:r>
              <a:rPr lang="en-US" sz="2200" b="1" dirty="0" err="1" smtClean="0">
                <a:latin typeface="Segoe Print" pitchFamily="2" charset="0"/>
              </a:rPr>
              <a:t>дисциплинированным</a:t>
            </a:r>
            <a:r>
              <a:rPr lang="en-US" sz="2200" b="1" dirty="0" smtClean="0">
                <a:latin typeface="Segoe Print" pitchFamily="2" charset="0"/>
              </a:rPr>
              <a:t> </a:t>
            </a:r>
            <a:r>
              <a:rPr lang="en-US" sz="2200" b="1" dirty="0" err="1" smtClean="0">
                <a:latin typeface="Segoe Print" pitchFamily="2" charset="0"/>
              </a:rPr>
              <a:t>зверем</a:t>
            </a:r>
            <a:r>
              <a:rPr lang="en-US" sz="2200" b="1" dirty="0" smtClean="0">
                <a:latin typeface="Segoe Print" pitchFamily="2" charset="0"/>
              </a:rPr>
              <a:t>.”</a:t>
            </a:r>
          </a:p>
        </p:txBody>
      </p:sp>
      <p:pic>
        <p:nvPicPr>
          <p:cNvPr id="20482" name="Picture 2" descr="http://media0.fanparty.ru/fanclubs/master-and-margorita/articles/12205/9639_tribune_master_and_margorit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260648"/>
            <a:ext cx="3384376" cy="40612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Picture 6" descr="бегемот"/>
          <p:cNvPicPr>
            <a:picLocks noChangeAspect="1" noChangeArrowheads="1"/>
          </p:cNvPicPr>
          <p:nvPr/>
        </p:nvPicPr>
        <p:blipFill>
          <a:blip r:embed="rId3" cstate="print"/>
          <a:srcRect l="21385" r="19495"/>
          <a:stretch>
            <a:fillRect/>
          </a:stretch>
        </p:blipFill>
        <p:spPr bwMode="auto">
          <a:xfrm>
            <a:off x="395536" y="4149080"/>
            <a:ext cx="3802558" cy="27089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131840" y="1484784"/>
            <a:ext cx="4752528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>
                <a:latin typeface="Segoe Print" pitchFamily="2" charset="0"/>
              </a:rPr>
              <a:t>Ю</a:t>
            </a:r>
            <a:r>
              <a:rPr lang="ru-RU" b="1" dirty="0" err="1" smtClean="0">
                <a:latin typeface="Segoe Print" pitchFamily="2" charset="0"/>
              </a:rPr>
              <a:t>мористические</a:t>
            </a:r>
            <a:r>
              <a:rPr lang="ru-RU" b="1" dirty="0" smtClean="0">
                <a:latin typeface="Segoe Print" pitchFamily="2" charset="0"/>
              </a:rPr>
              <a:t> сценки</a:t>
            </a:r>
            <a:r>
              <a:rPr lang="en-US" b="1" dirty="0" smtClean="0">
                <a:latin typeface="Segoe Print" pitchFamily="2" charset="0"/>
              </a:rPr>
              <a:t> с </a:t>
            </a:r>
            <a:r>
              <a:rPr lang="en-US" b="1" dirty="0" err="1" smtClean="0">
                <a:latin typeface="Segoe Print" pitchFamily="2" charset="0"/>
              </a:rPr>
              <a:t>его</a:t>
            </a:r>
            <a:r>
              <a:rPr lang="en-US" b="1" dirty="0" smtClean="0">
                <a:latin typeface="Segoe Print" pitchFamily="2" charset="0"/>
              </a:rPr>
              <a:t> </a:t>
            </a:r>
            <a:r>
              <a:rPr lang="en-US" b="1" dirty="0" err="1" smtClean="0">
                <a:latin typeface="Segoe Print" pitchFamily="2" charset="0"/>
              </a:rPr>
              <a:t>участием</a:t>
            </a:r>
            <a:r>
              <a:rPr lang="ru-RU" b="1" dirty="0" smtClean="0">
                <a:latin typeface="Segoe Print" pitchFamily="2" charset="0"/>
              </a:rPr>
              <a:t> в какой-то мере снимаю</a:t>
            </a:r>
            <a:r>
              <a:rPr lang="en-US" b="1" dirty="0" smtClean="0">
                <a:latin typeface="Segoe Print" pitchFamily="2" charset="0"/>
              </a:rPr>
              <a:t>т</a:t>
            </a:r>
            <a:r>
              <a:rPr lang="ru-RU" b="1" dirty="0" smtClean="0">
                <a:latin typeface="Segoe Print" pitchFamily="2" charset="0"/>
              </a:rPr>
              <a:t> остроту тех житейских, нравственных и философских проблем, которые роман ставит перед читателем. </a:t>
            </a:r>
          </a:p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3851920" y="188640"/>
            <a:ext cx="446449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latin typeface="Segoe Print" pitchFamily="2" charset="0"/>
              </a:rPr>
              <a:t>Кот Бегемот– один из самых ярких и обаятельных персонажей, большой забавник, любимый шут </a:t>
            </a:r>
            <a:r>
              <a:rPr lang="ru-RU" b="1" dirty="0" err="1" smtClean="0">
                <a:latin typeface="Segoe Print" pitchFamily="2" charset="0"/>
              </a:rPr>
              <a:t>Воланда</a:t>
            </a:r>
            <a:r>
              <a:rPr lang="ru-RU" b="1" dirty="0" smtClean="0">
                <a:latin typeface="Segoe Print" pitchFamily="2" charset="0"/>
              </a:rPr>
              <a:t>. </a:t>
            </a:r>
            <a:endParaRPr lang="en-US" b="1" dirty="0" smtClean="0">
              <a:latin typeface="Segoe Print" pitchFamily="2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292080" y="3429000"/>
            <a:ext cx="3059832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b="1" dirty="0" smtClean="0">
                <a:latin typeface="Segoe Print" pitchFamily="2" charset="0"/>
              </a:rPr>
              <a:t>Н</a:t>
            </a:r>
            <a:r>
              <a:rPr lang="en-US" b="1" dirty="0" err="1" smtClean="0">
                <a:latin typeface="Segoe Print" pitchFamily="2" charset="0"/>
              </a:rPr>
              <a:t>есмотря</a:t>
            </a:r>
            <a:r>
              <a:rPr lang="en-US" b="1" dirty="0" smtClean="0">
                <a:latin typeface="Segoe Print" pitchFamily="2" charset="0"/>
              </a:rPr>
              <a:t> </a:t>
            </a:r>
            <a:r>
              <a:rPr lang="en-US" b="1" dirty="0" err="1" smtClean="0">
                <a:latin typeface="Segoe Print" pitchFamily="2" charset="0"/>
              </a:rPr>
              <a:t>на</a:t>
            </a:r>
            <a:r>
              <a:rPr lang="en-US" b="1" dirty="0" smtClean="0">
                <a:latin typeface="Segoe Print" pitchFamily="2" charset="0"/>
              </a:rPr>
              <a:t> </a:t>
            </a:r>
            <a:r>
              <a:rPr lang="en-US" b="1" dirty="0" err="1" smtClean="0">
                <a:latin typeface="Segoe Print" pitchFamily="2" charset="0"/>
              </a:rPr>
              <a:t>это</a:t>
            </a:r>
            <a:r>
              <a:rPr lang="en-US" b="1" dirty="0" smtClean="0">
                <a:latin typeface="Segoe Print" pitchFamily="2" charset="0"/>
              </a:rPr>
              <a:t>, </a:t>
            </a:r>
            <a:r>
              <a:rPr lang="ru-RU" b="1" dirty="0" smtClean="0">
                <a:latin typeface="Segoe Print" pitchFamily="2" charset="0"/>
              </a:rPr>
              <a:t>он еще и «злодей на сцене». Именно он похитил голову Берлиоза, он же исполнил зловещий финал в фантастическом шоу на сцене театра</a:t>
            </a:r>
            <a:r>
              <a:rPr lang="en-US" b="1" dirty="0" smtClean="0">
                <a:latin typeface="Segoe Print" pitchFamily="2" charset="0"/>
              </a:rPr>
              <a:t> В</a:t>
            </a:r>
            <a:r>
              <a:rPr lang="ru-RU" b="1" dirty="0" err="1" smtClean="0">
                <a:latin typeface="Segoe Print" pitchFamily="2" charset="0"/>
              </a:rPr>
              <a:t>арьете</a:t>
            </a:r>
            <a:r>
              <a:rPr lang="ru-RU" b="1" dirty="0" smtClean="0">
                <a:latin typeface="Segoe Print" pitchFamily="2" charset="0"/>
              </a:rPr>
              <a:t>. </a:t>
            </a:r>
            <a:endParaRPr lang="en-US" b="1" dirty="0" smtClean="0">
              <a:latin typeface="Segoe Print" pitchFamily="2" charset="0"/>
            </a:endParaRPr>
          </a:p>
        </p:txBody>
      </p:sp>
      <p:pic>
        <p:nvPicPr>
          <p:cNvPr id="24578" name="Picture 2" descr="Интересное. Мессир Воланд и его свита: Кот Бегемот. Бегемот, Бегемота, Воланда, Булгаков, Гелла, черный, Воланд, существа, Булгакова, откуда, персонажей, демон, Бегемоту, большой, свите, пришел, Свиту, голову, Азазелло, Мессир"/>
          <p:cNvPicPr>
            <a:picLocks noChangeAspect="1" noChangeArrowheads="1"/>
          </p:cNvPicPr>
          <p:nvPr/>
        </p:nvPicPr>
        <p:blipFill>
          <a:blip r:embed="rId2" cstate="print"/>
          <a:srcRect l="10042" t="20465" r="9917" b="22203"/>
          <a:stretch>
            <a:fillRect/>
          </a:stretch>
        </p:blipFill>
        <p:spPr bwMode="auto">
          <a:xfrm>
            <a:off x="179512" y="188640"/>
            <a:ext cx="2880320" cy="2740360"/>
          </a:xfrm>
          <a:prstGeom prst="rect">
            <a:avLst/>
          </a:prstGeom>
          <a:noFill/>
          <a:effectLst>
            <a:softEdge rad="63500"/>
          </a:effectLst>
        </p:spPr>
      </p:pic>
      <p:pic>
        <p:nvPicPr>
          <p:cNvPr id="24580" name="Picture 4" descr="Интересное. Мессир Воланд и его свита: Кот Бегемот. Бегемот, Бегемота, Воланда, Булгаков, Гелла, черный, Воланд, существа, Булгакова, откуда, персонажей, демон, Бегемоту, большой, свите, пришел, Свиту, голову, Азазелло, Мессир"/>
          <p:cNvPicPr>
            <a:picLocks noChangeAspect="1" noChangeArrowheads="1"/>
          </p:cNvPicPr>
          <p:nvPr/>
        </p:nvPicPr>
        <p:blipFill>
          <a:blip r:embed="rId3" cstate="print"/>
          <a:srcRect l="8640" t="5400" r="10721" b="1721"/>
          <a:stretch>
            <a:fillRect/>
          </a:stretch>
        </p:blipFill>
        <p:spPr bwMode="auto">
          <a:xfrm>
            <a:off x="179512" y="2930087"/>
            <a:ext cx="2448272" cy="3759846"/>
          </a:xfrm>
          <a:prstGeom prst="rect">
            <a:avLst/>
          </a:prstGeom>
          <a:noFill/>
          <a:effectLst>
            <a:softEdge rad="63500"/>
          </a:effectLst>
        </p:spPr>
      </p:pic>
      <p:pic>
        <p:nvPicPr>
          <p:cNvPr id="24582" name="Picture 6" descr="Интересное. Мессир Воланд и его свита: Кот Бегемот. Бегемот, Бегемота, Воланда, Булгаков, Гелла, черный, Воланд, существа, Булгакова, откуда, персонажей, демон, Бегемоту, большой, свите, пришел, Свиту, голову, Азазелло, Мессир"/>
          <p:cNvPicPr>
            <a:picLocks noChangeAspect="1" noChangeArrowheads="1"/>
          </p:cNvPicPr>
          <p:nvPr/>
        </p:nvPicPr>
        <p:blipFill>
          <a:blip r:embed="rId4" cstate="print"/>
          <a:srcRect l="10080" t="4731" r="10721" b="3881"/>
          <a:stretch>
            <a:fillRect/>
          </a:stretch>
        </p:blipFill>
        <p:spPr bwMode="auto">
          <a:xfrm>
            <a:off x="2915816" y="3207572"/>
            <a:ext cx="2232248" cy="3434404"/>
          </a:xfrm>
          <a:prstGeom prst="rect">
            <a:avLst/>
          </a:prstGeom>
          <a:noFill/>
          <a:effectLst>
            <a:softEdge rad="63500"/>
          </a:effectLst>
        </p:spPr>
      </p:pic>
      <p:pic>
        <p:nvPicPr>
          <p:cNvPr id="24585" name="Picture 9" descr="http://img861.imageshack.us/img861/9875/jester.gi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577826" y="980728"/>
            <a:ext cx="1566174" cy="1728192"/>
          </a:xfrm>
          <a:prstGeom prst="rect">
            <a:avLst/>
          </a:prstGeom>
          <a:noFill/>
        </p:spPr>
      </p:pic>
      <p:pic>
        <p:nvPicPr>
          <p:cNvPr id="24587" name="Picture 11" descr="C:\Users\9mary_mary\AppData\Local\Microsoft\Windows\Temporary Internet Files\Content.IE5\DEVWK3XB\MM900282737[1].gif"/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452320" y="5373216"/>
            <a:ext cx="1296144" cy="1296144"/>
          </a:xfrm>
          <a:prstGeom prst="rect">
            <a:avLst/>
          </a:prstGeom>
          <a:noFill/>
        </p:spPr>
      </p:pic>
      <p:pic>
        <p:nvPicPr>
          <p:cNvPr id="24591" name="Picture 15" descr="http://cs409916.vk.me/v409916349/764a/oU3Lz9OGEKw.jpg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AF1110"/>
              </a:clrFrom>
              <a:clrTo>
                <a:srgbClr val="AF111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812360" y="3717032"/>
            <a:ext cx="1116592" cy="1529731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34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245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400"/>
                            </p:stCondLst>
                            <p:childTnLst>
                              <p:par>
                                <p:cTn id="1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7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8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920"/>
                            </p:stCondLst>
                            <p:childTnLst>
                              <p:par>
                                <p:cTn id="21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3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4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6160"/>
                            </p:stCondLst>
                            <p:childTnLst>
                              <p:par>
                                <p:cTn id="2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245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8160"/>
                            </p:stCondLst>
                            <p:childTnLst>
                              <p:par>
                                <p:cTn id="3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245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5" grpId="0"/>
    </p:bldLst>
  </p:timing>
</p:sld>
</file>

<file path=ppt/theme/theme1.xml><?xml version="1.0" encoding="utf-8"?>
<a:theme xmlns:a="http://schemas.openxmlformats.org/drawingml/2006/main" name="fire">
  <a:themeElements>
    <a:clrScheme name="Огненная">
      <a:dk1>
        <a:sysClr val="windowText" lastClr="000000"/>
      </a:dk1>
      <a:lt1>
        <a:srgbClr val="EAEAEA"/>
      </a:lt1>
      <a:dk2>
        <a:srgbClr val="4C0C0C"/>
      </a:dk2>
      <a:lt2>
        <a:srgbClr val="EAEAEA"/>
      </a:lt2>
      <a:accent1>
        <a:srgbClr val="4F81BD"/>
      </a:accent1>
      <a:accent2>
        <a:srgbClr val="C00000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E36C09"/>
      </a:hlink>
      <a:folHlink>
        <a:srgbClr val="974806"/>
      </a:folHlink>
    </a:clrScheme>
    <a:fontScheme name="Огненная">
      <a:majorFont>
        <a:latin typeface="Trebuchet MS"/>
        <a:ea typeface=""/>
        <a:cs typeface=""/>
      </a:majorFont>
      <a:minorFont>
        <a:latin typeface="Book Antiqua"/>
        <a:ea typeface=""/>
        <a:cs typeface="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fire</Template>
  <TotalTime>412</TotalTime>
  <Words>665</Words>
  <Application>Microsoft Office PowerPoint</Application>
  <PresentationFormat>Экран (4:3)</PresentationFormat>
  <Paragraphs>36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fire</vt:lpstr>
      <vt:lpstr>“Мастер и Маргарита”</vt:lpstr>
      <vt:lpstr>Слайд 2</vt:lpstr>
      <vt:lpstr>Слайд 3</vt:lpstr>
      <vt:lpstr>Фагот (Коровьев)</vt:lpstr>
      <vt:lpstr>Слайд 5</vt:lpstr>
      <vt:lpstr>Слайд 6</vt:lpstr>
      <vt:lpstr>Кот Бегемот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“Мастер и Маргарита”</dc:title>
  <dc:creator>9mary_mary</dc:creator>
  <cp:lastModifiedBy>9mary_mary</cp:lastModifiedBy>
  <cp:revision>42</cp:revision>
  <dcterms:created xsi:type="dcterms:W3CDTF">2014-03-30T00:57:31Z</dcterms:created>
  <dcterms:modified xsi:type="dcterms:W3CDTF">2014-04-02T00:14:12Z</dcterms:modified>
</cp:coreProperties>
</file>