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handoutMasterIdLst>
    <p:handoutMasterId r:id="rId23"/>
  </p:handoutMasterIdLst>
  <p:sldIdLst>
    <p:sldId id="262" r:id="rId2"/>
    <p:sldId id="272" r:id="rId3"/>
    <p:sldId id="278" r:id="rId4"/>
    <p:sldId id="273" r:id="rId5"/>
    <p:sldId id="274" r:id="rId6"/>
    <p:sldId id="275" r:id="rId7"/>
    <p:sldId id="276" r:id="rId8"/>
    <p:sldId id="277" r:id="rId9"/>
    <p:sldId id="279" r:id="rId10"/>
    <p:sldId id="280" r:id="rId11"/>
    <p:sldId id="281" r:id="rId12"/>
    <p:sldId id="282" r:id="rId13"/>
    <p:sldId id="283" r:id="rId14"/>
    <p:sldId id="284" r:id="rId15"/>
    <p:sldId id="285" r:id="rId16"/>
    <p:sldId id="286" r:id="rId17"/>
    <p:sldId id="290" r:id="rId18"/>
    <p:sldId id="287" r:id="rId19"/>
    <p:sldId id="288" r:id="rId20"/>
    <p:sldId id="289"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guide pos="3840"/>
        <p:guide orient="horz" pos="2160"/>
      </p:guideLst>
    </p:cSldViewPr>
  </p:slideViewPr>
  <p:notesTextViewPr>
    <p:cViewPr>
      <p:scale>
        <a:sx n="1" d="1"/>
        <a:sy n="1" d="1"/>
      </p:scale>
      <p:origin x="0" y="0"/>
    </p:cViewPr>
  </p:notesTextViewPr>
  <p:notesViewPr>
    <p:cSldViewPr snapToGrid="0">
      <p:cViewPr varScale="1">
        <p:scale>
          <a:sx n="101" d="100"/>
          <a:sy n="101" d="100"/>
        </p:scale>
        <p:origin x="17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DD21599-87EA-44D3-84C6-30E570DE05FA}" type="datetimeFigureOut">
              <a:rPr lang="ru-RU"/>
              <a:pPr>
                <a:defRPr/>
              </a:pPr>
              <a:t>25.04.2015</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251F416-1936-4E9D-A649-86C5CDCEF9BB}" type="slidenum">
              <a:rPr lang="ru-RU"/>
              <a:pPr>
                <a:defRPr/>
              </a:pPr>
              <a:t>‹#›</a:t>
            </a:fld>
            <a:endParaRPr lang="ru-RU" dirty="0"/>
          </a:p>
        </p:txBody>
      </p:sp>
    </p:spTree>
    <p:extLst>
      <p:ext uri="{BB962C8B-B14F-4D97-AF65-F5344CB8AC3E}">
        <p14:creationId xmlns:p14="http://schemas.microsoft.com/office/powerpoint/2010/main" val="3977897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A93B589-C71B-4F0E-86B6-C28479A38DF8}" type="datetimeFigureOut">
              <a:rPr lang="ru-RU"/>
              <a:pPr>
                <a:defRPr/>
              </a:pPr>
              <a:t>25.04.2015</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7AC17F7-29B7-46B2-9EA7-85AF720BCF04}" type="slidenum">
              <a:rPr lang="ru-RU"/>
              <a:pPr>
                <a:defRPr/>
              </a:pPr>
              <a:t>‹#›</a:t>
            </a:fld>
            <a:endParaRPr lang="ru-RU" dirty="0"/>
          </a:p>
        </p:txBody>
      </p:sp>
    </p:spTree>
    <p:extLst>
      <p:ext uri="{BB962C8B-B14F-4D97-AF65-F5344CB8AC3E}">
        <p14:creationId xmlns:p14="http://schemas.microsoft.com/office/powerpoint/2010/main" val="36877902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Прямоугольник 3"/>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2" name="Заголовок 1"/>
          <p:cNvSpPr>
            <a:spLocks noGrp="1"/>
          </p:cNvSpPr>
          <p:nvPr>
            <p:ph type="ctrTitle"/>
          </p:nvPr>
        </p:nvSpPr>
        <p:spPr>
          <a:xfrm>
            <a:off x="838200" y="1600200"/>
            <a:ext cx="10515600" cy="2240280"/>
          </a:xfrm>
        </p:spPr>
        <p:txBody>
          <a:bodyPr/>
          <a:lstStyle>
            <a:lvl1pPr algn="ctr">
              <a:defRPr sz="4400">
                <a:solidFill>
                  <a:schemeClr val="bg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spTree>
    <p:extLst>
      <p:ext uri="{BB962C8B-B14F-4D97-AF65-F5344CB8AC3E}">
        <p14:creationId xmlns:p14="http://schemas.microsoft.com/office/powerpoint/2010/main" val="108689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Рисунок с подписью">
    <p:spTree>
      <p:nvGrpSpPr>
        <p:cNvPr id="1" name=""/>
        <p:cNvGrpSpPr/>
        <p:nvPr/>
      </p:nvGrpSpPr>
      <p:grpSpPr>
        <a:xfrm>
          <a:off x="0" y="0"/>
          <a:ext cx="0" cy="0"/>
          <a:chOff x="0" y="0"/>
          <a:chExt cx="0" cy="0"/>
        </a:xfrm>
      </p:grpSpPr>
      <p:sp>
        <p:nvSpPr>
          <p:cNvPr id="5" name="Прямоугольник 4"/>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4" name="Текст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2" name="Заголовок 1"/>
          <p:cNvSpPr>
            <a:spLocks noGrp="1"/>
          </p:cNvSpPr>
          <p:nvPr>
            <p:ph type="title"/>
          </p:nvPr>
        </p:nvSpPr>
        <p:spPr>
          <a:xfrm>
            <a:off x="8532813" y="1714500"/>
            <a:ext cx="3125787" cy="2877260"/>
          </a:xfrm>
        </p:spPr>
        <p:txBody>
          <a:bodyPr/>
          <a:lstStyle>
            <a:lvl1pPr>
              <a:defRPr sz="3000">
                <a:solidFill>
                  <a:schemeClr val="bg1"/>
                </a:solidFill>
              </a:defRPr>
            </a:lvl1pPr>
          </a:lstStyle>
          <a:p>
            <a:r>
              <a:rPr lang="ru-RU" smtClean="0"/>
              <a:t>Образец заголовка</a:t>
            </a:r>
            <a:endParaRPr lang="ru-RU" dirty="0"/>
          </a:p>
        </p:txBody>
      </p:sp>
      <p:sp>
        <p:nvSpPr>
          <p:cNvPr id="6" name="Рисунок 2"/>
          <p:cNvSpPr>
            <a:spLocks noGrp="1"/>
          </p:cNvSpPr>
          <p:nvPr>
            <p:ph type="pic" idx="1"/>
          </p:nvPr>
        </p:nvSpPr>
        <p:spPr>
          <a:xfrm>
            <a:off x="0" y="0"/>
            <a:ext cx="8101584" cy="6857999"/>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dirty="0"/>
          </a:p>
        </p:txBody>
      </p:sp>
    </p:spTree>
    <p:extLst>
      <p:ext uri="{BB962C8B-B14F-4D97-AF65-F5344CB8AC3E}">
        <p14:creationId xmlns:p14="http://schemas.microsoft.com/office/powerpoint/2010/main" val="188023173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08395C03-0EAD-400E-8A61-633039CF1808}" type="datetimeFigureOut">
              <a:rPr lang="ru-RU"/>
              <a:pPr>
                <a:defRPr/>
              </a:pPr>
              <a:t>25.04.2015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D0E73A3-B0EA-4371-AD24-E647B41D11BF}" type="slidenum">
              <a:rPr lang="ru-RU"/>
              <a:pPr>
                <a:defRPr/>
              </a:pPr>
              <a:t>‹#›</a:t>
            </a:fld>
            <a:endParaRPr lang="ru-RU" dirty="0"/>
          </a:p>
        </p:txBody>
      </p:sp>
    </p:spTree>
    <p:extLst>
      <p:ext uri="{BB962C8B-B14F-4D97-AF65-F5344CB8AC3E}">
        <p14:creationId xmlns:p14="http://schemas.microsoft.com/office/powerpoint/2010/main" val="399776217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457200"/>
            <a:ext cx="1943100" cy="57197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1524000" y="457200"/>
            <a:ext cx="7048500" cy="57197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F1816C1B-BD3E-4183-8DD1-B518413E5193}" type="datetimeFigureOut">
              <a:rPr lang="ru-RU"/>
              <a:pPr>
                <a:defRPr/>
              </a:pPr>
              <a:t>25.04.2015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62AF584-B259-42FC-AD10-BDFAFEEAFA72}" type="slidenum">
              <a:rPr lang="ru-RU"/>
              <a:pPr>
                <a:defRPr/>
              </a:pPr>
              <a:t>‹#›</a:t>
            </a:fld>
            <a:endParaRPr lang="ru-RU" dirty="0"/>
          </a:p>
        </p:txBody>
      </p:sp>
    </p:spTree>
    <p:extLst>
      <p:ext uri="{BB962C8B-B14F-4D97-AF65-F5344CB8AC3E}">
        <p14:creationId xmlns:p14="http://schemas.microsoft.com/office/powerpoint/2010/main" val="398762493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с картинками">
    <p:spTree>
      <p:nvGrpSpPr>
        <p:cNvPr id="1" name=""/>
        <p:cNvGrpSpPr/>
        <p:nvPr/>
      </p:nvGrpSpPr>
      <p:grpSpPr>
        <a:xfrm>
          <a:off x="0" y="0"/>
          <a:ext cx="0" cy="0"/>
          <a:chOff x="0" y="0"/>
          <a:chExt cx="0" cy="0"/>
        </a:xfrm>
      </p:grpSpPr>
      <p:sp>
        <p:nvSpPr>
          <p:cNvPr id="7" name="Прямоугольник 6"/>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2" name="Заголовок 1"/>
          <p:cNvSpPr>
            <a:spLocks noGrp="1"/>
          </p:cNvSpPr>
          <p:nvPr>
            <p:ph type="ctrTitle"/>
          </p:nvPr>
        </p:nvSpPr>
        <p:spPr>
          <a:xfrm>
            <a:off x="533400" y="5115656"/>
            <a:ext cx="11125200" cy="914400"/>
          </a:xfrm>
        </p:spPr>
        <p:txBody>
          <a:bodyPr/>
          <a:lstStyle>
            <a:lvl1pPr algn="ctr">
              <a:defRPr sz="4400" spc="-50" baseline="0">
                <a:solidFill>
                  <a:schemeClr val="bg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sp>
        <p:nvSpPr>
          <p:cNvPr id="9" name="Рисунок 2"/>
          <p:cNvSpPr>
            <a:spLocks noGrp="1"/>
          </p:cNvSpPr>
          <p:nvPr>
            <p:ph type="pic" idx="10"/>
          </p:nvPr>
        </p:nvSpPr>
        <p:spPr>
          <a:xfrm>
            <a:off x="1"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dirty="0"/>
          </a:p>
        </p:txBody>
      </p:sp>
      <p:sp>
        <p:nvSpPr>
          <p:cNvPr id="13" name="Рисунок 2"/>
          <p:cNvSpPr>
            <a:spLocks noGrp="1"/>
          </p:cNvSpPr>
          <p:nvPr>
            <p:ph type="pic" idx="11"/>
          </p:nvPr>
        </p:nvSpPr>
        <p:spPr>
          <a:xfrm>
            <a:off x="408432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dirty="0"/>
          </a:p>
        </p:txBody>
      </p:sp>
      <p:sp>
        <p:nvSpPr>
          <p:cNvPr id="14" name="Рисунок 2"/>
          <p:cNvSpPr>
            <a:spLocks noGrp="1"/>
          </p:cNvSpPr>
          <p:nvPr>
            <p:ph type="pic" idx="12"/>
          </p:nvPr>
        </p:nvSpPr>
        <p:spPr>
          <a:xfrm>
            <a:off x="816864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dirty="0"/>
          </a:p>
        </p:txBody>
      </p:sp>
    </p:spTree>
    <p:extLst>
      <p:ext uri="{BB962C8B-B14F-4D97-AF65-F5344CB8AC3E}">
        <p14:creationId xmlns:p14="http://schemas.microsoft.com/office/powerpoint/2010/main" val="198589048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3299266E-7ADD-40D4-B97B-28502625F6C3}" type="datetimeFigureOut">
              <a:rPr lang="ru-RU"/>
              <a:pPr>
                <a:defRPr/>
              </a:pPr>
              <a:t>25.04.2015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C1258C-86CE-474A-8D95-E3D392023822}" type="slidenum">
              <a:rPr lang="ru-RU"/>
              <a:pPr>
                <a:defRPr/>
              </a:pPr>
              <a:t>‹#›</a:t>
            </a:fld>
            <a:endParaRPr lang="ru-RU" dirty="0"/>
          </a:p>
        </p:txBody>
      </p:sp>
    </p:spTree>
    <p:extLst>
      <p:ext uri="{BB962C8B-B14F-4D97-AF65-F5344CB8AC3E}">
        <p14:creationId xmlns:p14="http://schemas.microsoft.com/office/powerpoint/2010/main" val="2909849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4" name="Прямоугольник 3"/>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2" name="Заголовок 1"/>
          <p:cNvSpPr>
            <a:spLocks noGrp="1"/>
          </p:cNvSpPr>
          <p:nvPr>
            <p:ph type="title"/>
          </p:nvPr>
        </p:nvSpPr>
        <p:spPr>
          <a:xfrm>
            <a:off x="831850" y="2514600"/>
            <a:ext cx="10515600" cy="2743200"/>
          </a:xfrm>
        </p:spPr>
        <p:txBody>
          <a:bodyPr/>
          <a:lstStyle>
            <a:lvl1pPr algn="ctr">
              <a:defRPr sz="4400" spc="-50" baseline="0">
                <a:solidFill>
                  <a:schemeClr val="bg1"/>
                </a:solidFill>
              </a:defRPr>
            </a:lvl1pPr>
          </a:lstStyle>
          <a:p>
            <a:r>
              <a:rPr lang="ru-RU" smtClean="0"/>
              <a:t>Образец заголовка</a:t>
            </a:r>
            <a:endParaRPr lang="ru-RU" dirty="0"/>
          </a:p>
        </p:txBody>
      </p:sp>
      <p:sp>
        <p:nvSpPr>
          <p:cNvPr id="3" name="Текст 2"/>
          <p:cNvSpPr>
            <a:spLocks noGrp="1"/>
          </p:cNvSpPr>
          <p:nvPr>
            <p:ph type="body" idx="1"/>
          </p:nvPr>
        </p:nvSpPr>
        <p:spPr>
          <a:xfrm>
            <a:off x="831850" y="5257800"/>
            <a:ext cx="10515600" cy="914400"/>
          </a:xfrm>
        </p:spPr>
        <p:txBody>
          <a:bodyPr>
            <a:normAutofit/>
          </a:bodyPr>
          <a:lstStyle>
            <a:lvl1pPr marL="0" indent="0" algn="ctr">
              <a:spcBef>
                <a:spcPts val="0"/>
              </a:spcBef>
              <a:buNone/>
              <a:defRPr sz="2000" cap="all" spc="50"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Tree>
    <p:extLst>
      <p:ext uri="{BB962C8B-B14F-4D97-AF65-F5344CB8AC3E}">
        <p14:creationId xmlns:p14="http://schemas.microsoft.com/office/powerpoint/2010/main" val="185385523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3"/>
          <p:cNvSpPr>
            <a:spLocks noGrp="1"/>
          </p:cNvSpPr>
          <p:nvPr>
            <p:ph type="dt" sz="half" idx="10"/>
          </p:nvPr>
        </p:nvSpPr>
        <p:spPr/>
        <p:txBody>
          <a:bodyPr/>
          <a:lstStyle>
            <a:lvl1pPr>
              <a:defRPr/>
            </a:lvl1pPr>
          </a:lstStyle>
          <a:p>
            <a:pPr>
              <a:defRPr/>
            </a:pPr>
            <a:fld id="{E6ED01B2-9D0C-4CCE-B9CC-83506F076C3C}" type="datetimeFigureOut">
              <a:rPr lang="ru-RU"/>
              <a:pPr>
                <a:defRPr/>
              </a:pPr>
              <a:t>25.04.2015</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81BC82D-1651-41C3-BB33-1E9FB26B46D7}" type="slidenum">
              <a:rPr lang="ru-RU"/>
              <a:pPr>
                <a:defRPr/>
              </a:pPr>
              <a:t>‹#›</a:t>
            </a:fld>
            <a:endParaRPr lang="ru-RU" dirty="0"/>
          </a:p>
        </p:txBody>
      </p:sp>
    </p:spTree>
    <p:extLst>
      <p:ext uri="{BB962C8B-B14F-4D97-AF65-F5344CB8AC3E}">
        <p14:creationId xmlns:p14="http://schemas.microsoft.com/office/powerpoint/2010/main" val="392725860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3"/>
          <p:cNvSpPr>
            <a:spLocks noGrp="1"/>
          </p:cNvSpPr>
          <p:nvPr>
            <p:ph type="dt" sz="half" idx="10"/>
          </p:nvPr>
        </p:nvSpPr>
        <p:spPr/>
        <p:txBody>
          <a:bodyPr/>
          <a:lstStyle>
            <a:lvl1pPr>
              <a:defRPr/>
            </a:lvl1pPr>
          </a:lstStyle>
          <a:p>
            <a:pPr>
              <a:defRPr/>
            </a:pPr>
            <a:fld id="{D4DD7AC5-2BC3-45B0-A331-1F64CD2940F5}" type="datetimeFigureOut">
              <a:rPr lang="ru-RU"/>
              <a:pPr>
                <a:defRPr/>
              </a:pPr>
              <a:t>25.04.2015</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EEE7712-7AD0-4596-A4FC-6BC3AF0D4D35}" type="slidenum">
              <a:rPr lang="ru-RU"/>
              <a:pPr>
                <a:defRPr/>
              </a:pPr>
              <a:t>‹#›</a:t>
            </a:fld>
            <a:endParaRPr lang="ru-RU" dirty="0"/>
          </a:p>
        </p:txBody>
      </p:sp>
    </p:spTree>
    <p:extLst>
      <p:ext uri="{BB962C8B-B14F-4D97-AF65-F5344CB8AC3E}">
        <p14:creationId xmlns:p14="http://schemas.microsoft.com/office/powerpoint/2010/main" val="365358694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3"/>
          <p:cNvSpPr>
            <a:spLocks noGrp="1"/>
          </p:cNvSpPr>
          <p:nvPr>
            <p:ph type="dt" sz="half" idx="10"/>
          </p:nvPr>
        </p:nvSpPr>
        <p:spPr/>
        <p:txBody>
          <a:bodyPr/>
          <a:lstStyle>
            <a:lvl1pPr>
              <a:defRPr/>
            </a:lvl1pPr>
          </a:lstStyle>
          <a:p>
            <a:pPr>
              <a:defRPr/>
            </a:pPr>
            <a:fld id="{FB0B0812-C586-45D8-A132-FD86D523FD46}" type="datetimeFigureOut">
              <a:rPr lang="ru-RU"/>
              <a:pPr>
                <a:defRPr/>
              </a:pPr>
              <a:t>25.04.2015</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71907D0-67C7-4347-95E9-157218D6D67B}" type="slidenum">
              <a:rPr lang="ru-RU"/>
              <a:pPr>
                <a:defRPr/>
              </a:pPr>
              <a:t>‹#›</a:t>
            </a:fld>
            <a:endParaRPr lang="ru-RU" dirty="0"/>
          </a:p>
        </p:txBody>
      </p:sp>
    </p:spTree>
    <p:extLst>
      <p:ext uri="{BB962C8B-B14F-4D97-AF65-F5344CB8AC3E}">
        <p14:creationId xmlns:p14="http://schemas.microsoft.com/office/powerpoint/2010/main" val="42896098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3055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1812" y="1714498"/>
            <a:ext cx="3506788" cy="2880360"/>
          </a:xfrm>
        </p:spPr>
        <p:txBody>
          <a:bodyPr/>
          <a:lstStyle>
            <a:lvl1pPr>
              <a:defRPr sz="3000"/>
            </a:lvl1pPr>
          </a:lstStyle>
          <a:p>
            <a:r>
              <a:rPr lang="ru-RU" smtClean="0"/>
              <a:t>Образец заголовка</a:t>
            </a:r>
            <a:endParaRPr lang="ru-RU" dirty="0"/>
          </a:p>
        </p:txBody>
      </p:sp>
      <p:sp>
        <p:nvSpPr>
          <p:cNvPr id="3" name="Объект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291F71F-AAE2-4D8C-8534-7D612D9D0559}" type="datetimeFigureOut">
              <a:rPr lang="ru-RU"/>
              <a:pPr>
                <a:defRPr/>
              </a:pPr>
              <a:t>25.04.2015</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6D22877-4730-4B0D-8BE7-F45F264D6C55}" type="slidenum">
              <a:rPr lang="ru-RU"/>
              <a:pPr>
                <a:defRPr/>
              </a:pPr>
              <a:t>‹#›</a:t>
            </a:fld>
            <a:endParaRPr lang="ru-RU" dirty="0"/>
          </a:p>
        </p:txBody>
      </p:sp>
    </p:spTree>
    <p:extLst>
      <p:ext uri="{BB962C8B-B14F-4D97-AF65-F5344CB8AC3E}">
        <p14:creationId xmlns:p14="http://schemas.microsoft.com/office/powerpoint/2010/main" val="202600251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6"/>
          <p:cNvSpPr/>
          <p:nvPr userDrawn="1"/>
        </p:nvSpPr>
        <p:spPr>
          <a:xfrm>
            <a:off x="0" y="6583363"/>
            <a:ext cx="12192000" cy="274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2" name="Заголовок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1028" name="Текст 2"/>
          <p:cNvSpPr>
            <a:spLocks noGrp="1"/>
          </p:cNvSpPr>
          <p:nvPr>
            <p:ph type="body" idx="1"/>
          </p:nvPr>
        </p:nvSpPr>
        <p:spPr bwMode="auto">
          <a:xfrm>
            <a:off x="1524000" y="1714500"/>
            <a:ext cx="9144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8188325" y="6600825"/>
            <a:ext cx="1533525" cy="228600"/>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bg1"/>
                </a:solidFill>
                <a:latin typeface="+mn-lt"/>
              </a:defRPr>
            </a:lvl1pPr>
          </a:lstStyle>
          <a:p>
            <a:pPr>
              <a:defRPr/>
            </a:pPr>
            <a:fld id="{6B511624-4FF7-4127-BF1C-62B816F73417}" type="datetimeFigureOut">
              <a:rPr lang="ru-RU"/>
              <a:pPr>
                <a:defRPr/>
              </a:pPr>
              <a:t>25.04.2015</a:t>
            </a:fld>
            <a:endParaRPr lang="ru-RU" dirty="0"/>
          </a:p>
        </p:txBody>
      </p:sp>
      <p:sp>
        <p:nvSpPr>
          <p:cNvPr id="5" name="Нижний колонтитул 4"/>
          <p:cNvSpPr>
            <a:spLocks noGrp="1"/>
          </p:cNvSpPr>
          <p:nvPr>
            <p:ph type="ftr" sz="quarter" idx="3"/>
          </p:nvPr>
        </p:nvSpPr>
        <p:spPr>
          <a:xfrm>
            <a:off x="1524000" y="6600825"/>
            <a:ext cx="6491288" cy="228600"/>
          </a:xfrm>
          <a:prstGeom prst="rect">
            <a:avLst/>
          </a:prstGeom>
        </p:spPr>
        <p:txBody>
          <a:bodyPr vert="horz" lIns="91440" tIns="45720" rIns="91440" bIns="45720" rtlCol="0" anchor="ctr"/>
          <a:lstStyle>
            <a:lvl1pPr algn="l" eaLnBrk="1" fontAlgn="auto" hangingPunct="1">
              <a:spcBef>
                <a:spcPts val="0"/>
              </a:spcBef>
              <a:spcAft>
                <a:spcPts val="0"/>
              </a:spcAft>
              <a:defRPr sz="800" dirty="0">
                <a:solidFill>
                  <a:schemeClr val="bg1"/>
                </a:solidFill>
                <a:latin typeface="+mn-lt"/>
              </a:defRPr>
            </a:lvl1pPr>
          </a:lstStyle>
          <a:p>
            <a:pPr>
              <a:defRPr/>
            </a:pPr>
            <a:endParaRPr lang="ru-RU"/>
          </a:p>
        </p:txBody>
      </p:sp>
      <p:sp>
        <p:nvSpPr>
          <p:cNvPr id="6" name="Номер слайда 5"/>
          <p:cNvSpPr>
            <a:spLocks noGrp="1"/>
          </p:cNvSpPr>
          <p:nvPr>
            <p:ph type="sldNum" sz="quarter" idx="4"/>
          </p:nvPr>
        </p:nvSpPr>
        <p:spPr>
          <a:xfrm>
            <a:off x="9894888" y="6600825"/>
            <a:ext cx="773112" cy="228600"/>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bg1"/>
                </a:solidFill>
                <a:latin typeface="+mn-lt"/>
              </a:defRPr>
            </a:lvl1pPr>
          </a:lstStyle>
          <a:p>
            <a:pPr>
              <a:defRPr/>
            </a:pPr>
            <a:fld id="{D52351F0-C4A6-4A4A-8DC5-ED09EC8EEEC7}"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66" r:id="rId3"/>
    <p:sldLayoutId id="2147483675" r:id="rId4"/>
    <p:sldLayoutId id="2147483667" r:id="rId5"/>
    <p:sldLayoutId id="2147483668" r:id="rId6"/>
    <p:sldLayoutId id="2147483669" r:id="rId7"/>
    <p:sldLayoutId id="2147483676" r:id="rId8"/>
    <p:sldLayoutId id="2147483670" r:id="rId9"/>
    <p:sldLayoutId id="2147483677" r:id="rId10"/>
    <p:sldLayoutId id="2147483671" r:id="rId11"/>
    <p:sldLayoutId id="2147483672" r:id="rId12"/>
  </p:sldLayoutIdLst>
  <p:transition spd="med">
    <p:fade/>
  </p:transition>
  <p:timing>
    <p:tnLst>
      <p:par>
        <p:cTn id="1" dur="indefinite" restart="never" nodeType="tmRoot"/>
      </p:par>
    </p:tnLst>
  </p:timing>
  <p:txStyles>
    <p:titleStyle>
      <a:lvl1pPr algn="l" rtl="0" fontAlgn="base">
        <a:lnSpc>
          <a:spcPct val="90000"/>
        </a:lnSpc>
        <a:spcBef>
          <a:spcPct val="0"/>
        </a:spcBef>
        <a:spcAft>
          <a:spcPct val="0"/>
        </a:spcAft>
        <a:defRPr sz="3400" kern="1200" cap="all">
          <a:solidFill>
            <a:schemeClr val="accent1"/>
          </a:solidFill>
          <a:latin typeface="+mj-lt"/>
          <a:ea typeface="+mj-ea"/>
          <a:cs typeface="+mj-cs"/>
        </a:defRPr>
      </a:lvl1pPr>
      <a:lvl2pPr algn="l" rtl="0" fontAlgn="base">
        <a:lnSpc>
          <a:spcPct val="90000"/>
        </a:lnSpc>
        <a:spcBef>
          <a:spcPct val="0"/>
        </a:spcBef>
        <a:spcAft>
          <a:spcPct val="0"/>
        </a:spcAft>
        <a:defRPr sz="3400">
          <a:solidFill>
            <a:schemeClr val="accent1"/>
          </a:solidFill>
          <a:latin typeface="Calibri Light" panose="020F0302020204030204" pitchFamily="34" charset="0"/>
        </a:defRPr>
      </a:lvl2pPr>
      <a:lvl3pPr algn="l" rtl="0" fontAlgn="base">
        <a:lnSpc>
          <a:spcPct val="90000"/>
        </a:lnSpc>
        <a:spcBef>
          <a:spcPct val="0"/>
        </a:spcBef>
        <a:spcAft>
          <a:spcPct val="0"/>
        </a:spcAft>
        <a:defRPr sz="3400">
          <a:solidFill>
            <a:schemeClr val="accent1"/>
          </a:solidFill>
          <a:latin typeface="Calibri Light" panose="020F0302020204030204" pitchFamily="34" charset="0"/>
        </a:defRPr>
      </a:lvl3pPr>
      <a:lvl4pPr algn="l" rtl="0" fontAlgn="base">
        <a:lnSpc>
          <a:spcPct val="90000"/>
        </a:lnSpc>
        <a:spcBef>
          <a:spcPct val="0"/>
        </a:spcBef>
        <a:spcAft>
          <a:spcPct val="0"/>
        </a:spcAft>
        <a:defRPr sz="3400">
          <a:solidFill>
            <a:schemeClr val="accent1"/>
          </a:solidFill>
          <a:latin typeface="Calibri Light" panose="020F0302020204030204" pitchFamily="34" charset="0"/>
        </a:defRPr>
      </a:lvl4pPr>
      <a:lvl5pPr algn="l" rtl="0" fontAlgn="base">
        <a:lnSpc>
          <a:spcPct val="90000"/>
        </a:lnSpc>
        <a:spcBef>
          <a:spcPct val="0"/>
        </a:spcBef>
        <a:spcAft>
          <a:spcPct val="0"/>
        </a:spcAft>
        <a:defRPr sz="3400">
          <a:solidFill>
            <a:schemeClr val="accent1"/>
          </a:solidFill>
          <a:latin typeface="Calibri Light" panose="020F0302020204030204" pitchFamily="34" charset="0"/>
        </a:defRPr>
      </a:lvl5pPr>
      <a:lvl6pPr marL="457200" algn="l" rtl="0" fontAlgn="base">
        <a:lnSpc>
          <a:spcPct val="90000"/>
        </a:lnSpc>
        <a:spcBef>
          <a:spcPct val="0"/>
        </a:spcBef>
        <a:spcAft>
          <a:spcPct val="0"/>
        </a:spcAft>
        <a:defRPr sz="3400">
          <a:solidFill>
            <a:schemeClr val="accent1"/>
          </a:solidFill>
          <a:latin typeface="Calibri Light" panose="020F0302020204030204" pitchFamily="34" charset="0"/>
        </a:defRPr>
      </a:lvl6pPr>
      <a:lvl7pPr marL="914400" algn="l" rtl="0" fontAlgn="base">
        <a:lnSpc>
          <a:spcPct val="90000"/>
        </a:lnSpc>
        <a:spcBef>
          <a:spcPct val="0"/>
        </a:spcBef>
        <a:spcAft>
          <a:spcPct val="0"/>
        </a:spcAft>
        <a:defRPr sz="3400">
          <a:solidFill>
            <a:schemeClr val="accent1"/>
          </a:solidFill>
          <a:latin typeface="Calibri Light" panose="020F0302020204030204" pitchFamily="34" charset="0"/>
        </a:defRPr>
      </a:lvl7pPr>
      <a:lvl8pPr marL="1371600" algn="l" rtl="0" fontAlgn="base">
        <a:lnSpc>
          <a:spcPct val="90000"/>
        </a:lnSpc>
        <a:spcBef>
          <a:spcPct val="0"/>
        </a:spcBef>
        <a:spcAft>
          <a:spcPct val="0"/>
        </a:spcAft>
        <a:defRPr sz="3400">
          <a:solidFill>
            <a:schemeClr val="accent1"/>
          </a:solidFill>
          <a:latin typeface="Calibri Light" panose="020F0302020204030204" pitchFamily="34" charset="0"/>
        </a:defRPr>
      </a:lvl8pPr>
      <a:lvl9pPr marL="1828800" algn="l" rtl="0" fontAlgn="base">
        <a:lnSpc>
          <a:spcPct val="90000"/>
        </a:lnSpc>
        <a:spcBef>
          <a:spcPct val="0"/>
        </a:spcBef>
        <a:spcAft>
          <a:spcPct val="0"/>
        </a:spcAft>
        <a:defRPr sz="3400">
          <a:solidFill>
            <a:schemeClr val="accent1"/>
          </a:solidFill>
          <a:latin typeface="Calibri Light" panose="020F0302020204030204" pitchFamily="34" charset="0"/>
        </a:defRPr>
      </a:lvl9pPr>
    </p:titleStyle>
    <p:bodyStyle>
      <a:lvl1pPr marL="273050" indent="-228600" algn="l" rtl="0" fontAlgn="base">
        <a:lnSpc>
          <a:spcPct val="90000"/>
        </a:lnSpc>
        <a:spcBef>
          <a:spcPts val="1800"/>
        </a:spcBef>
        <a:spcAft>
          <a:spcPct val="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593725" indent="-228600" algn="l" rtl="0" fontAlgn="base">
        <a:lnSpc>
          <a:spcPct val="90000"/>
        </a:lnSpc>
        <a:spcBef>
          <a:spcPts val="800"/>
        </a:spcBef>
        <a:spcAft>
          <a:spcPct val="0"/>
        </a:spcAft>
        <a:buClr>
          <a:schemeClr val="accent1"/>
        </a:buClr>
        <a:buSzPct val="100000"/>
        <a:buFont typeface="Arial" panose="020B0604020202020204" pitchFamily="34" charset="0"/>
        <a:buChar char="▪"/>
        <a:defRPr kern="1200">
          <a:solidFill>
            <a:schemeClr val="tx1"/>
          </a:solidFill>
          <a:latin typeface="+mn-lt"/>
          <a:ea typeface="+mn-ea"/>
          <a:cs typeface="+mn-cs"/>
        </a:defRPr>
      </a:lvl2pPr>
      <a:lvl3pPr marL="914400" indent="-228600" algn="l" rtl="0" fontAlgn="base">
        <a:lnSpc>
          <a:spcPct val="90000"/>
        </a:lnSpc>
        <a:spcBef>
          <a:spcPts val="800"/>
        </a:spcBef>
        <a:spcAft>
          <a:spcPct val="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3pPr>
      <a:lvl4pPr marL="1187450" indent="-182563" algn="l" rtl="0" fontAlgn="base">
        <a:lnSpc>
          <a:spcPct val="90000"/>
        </a:lnSpc>
        <a:spcBef>
          <a:spcPts val="8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4pPr>
      <a:lvl5pPr marL="1462088" indent="-182563" algn="l" rtl="0" fontAlgn="base">
        <a:lnSpc>
          <a:spcPct val="90000"/>
        </a:lnSpc>
        <a:spcBef>
          <a:spcPts val="8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5114925"/>
            <a:ext cx="11125200" cy="914400"/>
          </a:xfrm>
        </p:spPr>
        <p:txBody>
          <a:bodyPr/>
          <a:lstStyle/>
          <a:p>
            <a:pPr fontAlgn="auto">
              <a:spcAft>
                <a:spcPts val="0"/>
              </a:spcAft>
              <a:defRPr/>
            </a:pPr>
            <a:r>
              <a:rPr lang="en-US" dirty="0" smtClean="0"/>
              <a:t>Facts about Denmark</a:t>
            </a:r>
            <a:endParaRPr lang="ru-RU" dirty="0"/>
          </a:p>
        </p:txBody>
      </p:sp>
      <p:sp>
        <p:nvSpPr>
          <p:cNvPr id="3" name="Подзаголовок 2"/>
          <p:cNvSpPr>
            <a:spLocks noGrp="1"/>
          </p:cNvSpPr>
          <p:nvPr>
            <p:ph type="subTitle" idx="1"/>
          </p:nvPr>
        </p:nvSpPr>
        <p:spPr>
          <a:xfrm>
            <a:off x="533400" y="6043613"/>
            <a:ext cx="11125200" cy="571500"/>
          </a:xfrm>
        </p:spPr>
        <p:txBody>
          <a:bodyPr rtlCol="0"/>
          <a:lstStyle/>
          <a:p>
            <a:pPr fontAlgn="auto">
              <a:spcAft>
                <a:spcPts val="0"/>
              </a:spcAft>
              <a:defRPr/>
            </a:pPr>
            <a:endParaRPr lang="ru-RU" dirty="0"/>
          </a:p>
        </p:txBody>
      </p:sp>
      <p:pic>
        <p:nvPicPr>
          <p:cNvPr id="9220" name="Рисунок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11125"/>
            <a:ext cx="57245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Рисунок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963" y="444500"/>
            <a:ext cx="588645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3025" y="4965700"/>
            <a:ext cx="9144000" cy="1143000"/>
          </a:xfrm>
        </p:spPr>
        <p:txBody>
          <a:bodyPr>
            <a:normAutofit fontScale="90000"/>
          </a:bodyPr>
          <a:lstStyle/>
          <a:p>
            <a:pPr algn="ctr" fontAlgn="auto">
              <a:spcAft>
                <a:spcPts val="0"/>
              </a:spcAft>
              <a:defRPr/>
            </a:pPr>
            <a:r>
              <a:rPr lang="en-US" dirty="0"/>
              <a:t>Denmark is the homeland of the Germanic ethnicity and culture. The Franks, </a:t>
            </a:r>
            <a:r>
              <a:rPr lang="en-US" dirty="0" err="1"/>
              <a:t>Burgundians</a:t>
            </a:r>
            <a:r>
              <a:rPr lang="en-US" dirty="0"/>
              <a:t>, Jutes, and the </a:t>
            </a:r>
            <a:r>
              <a:rPr lang="en-US" dirty="0" err="1"/>
              <a:t>Norses</a:t>
            </a:r>
            <a:r>
              <a:rPr lang="en-US" dirty="0"/>
              <a:t> (Vikings) all trace their origin back to </a:t>
            </a:r>
            <a:r>
              <a:rPr lang="en-US" dirty="0" smtClean="0"/>
              <a:t>Denmark.</a:t>
            </a:r>
            <a:endParaRPr lang="uk-UA" dirty="0"/>
          </a:p>
        </p:txBody>
      </p:sp>
      <p:pic>
        <p:nvPicPr>
          <p:cNvPr id="18435"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6900" y="277813"/>
            <a:ext cx="589756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913" y="5337175"/>
            <a:ext cx="9144000" cy="1143000"/>
          </a:xfrm>
        </p:spPr>
        <p:txBody>
          <a:bodyPr>
            <a:normAutofit fontScale="90000"/>
          </a:bodyPr>
          <a:lstStyle/>
          <a:p>
            <a:pPr algn="ctr" fontAlgn="auto">
              <a:spcAft>
                <a:spcPts val="0"/>
              </a:spcAft>
              <a:defRPr/>
            </a:pPr>
            <a:r>
              <a:rPr lang="en-US" dirty="0"/>
              <a:t>The Danish royal family is probably the oldest uninterrupted European monarchy. </a:t>
            </a:r>
            <a:r>
              <a:rPr lang="en-US" dirty="0" err="1" smtClean="0"/>
              <a:t>Gorm</a:t>
            </a:r>
            <a:r>
              <a:rPr lang="en-US" dirty="0" smtClean="0"/>
              <a:t> </a:t>
            </a:r>
            <a:r>
              <a:rPr lang="en-US" dirty="0"/>
              <a:t>the Old, the first king of the "official line", ruled from 934 C.E.</a:t>
            </a:r>
            <a:endParaRPr lang="uk-UA" dirty="0"/>
          </a:p>
        </p:txBody>
      </p:sp>
      <p:pic>
        <p:nvPicPr>
          <p:cNvPr id="19459"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0675" y="530225"/>
            <a:ext cx="581501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7638" y="5124450"/>
            <a:ext cx="9144000" cy="1143000"/>
          </a:xfrm>
        </p:spPr>
        <p:txBody>
          <a:bodyPr>
            <a:normAutofit fontScale="90000"/>
          </a:bodyPr>
          <a:lstStyle/>
          <a:p>
            <a:pPr algn="ctr" fontAlgn="auto">
              <a:spcAft>
                <a:spcPts val="0"/>
              </a:spcAft>
              <a:defRPr/>
            </a:pPr>
            <a:r>
              <a:rPr lang="en-US" dirty="0"/>
              <a:t>The Danish prince Hamlet, the fictional character of William Shakespeare's famous play, was inspired by an old Danish myth of the Viking Prince </a:t>
            </a:r>
            <a:r>
              <a:rPr lang="en-US" dirty="0" err="1"/>
              <a:t>Amled</a:t>
            </a:r>
            <a:r>
              <a:rPr lang="en-US" dirty="0"/>
              <a:t> of </a:t>
            </a:r>
            <a:r>
              <a:rPr lang="en-US" dirty="0" smtClean="0"/>
              <a:t>Jutland</a:t>
            </a:r>
            <a:endParaRPr lang="uk-UA" dirty="0"/>
          </a:p>
        </p:txBody>
      </p:sp>
      <p:pic>
        <p:nvPicPr>
          <p:cNvPr id="20483" name="Picture 2" descr="http://bloggingshakespeare.com/wp-content/uploads/2013/02/Royal-Mail-Stamps-RSC-Ham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117475"/>
            <a:ext cx="4300537"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7913" y="5081588"/>
            <a:ext cx="9144000" cy="1143000"/>
          </a:xfrm>
        </p:spPr>
        <p:txBody>
          <a:bodyPr>
            <a:normAutofit fontScale="90000"/>
          </a:bodyPr>
          <a:lstStyle/>
          <a:p>
            <a:pPr algn="ctr" fontAlgn="auto">
              <a:spcAft>
                <a:spcPts val="0"/>
              </a:spcAft>
              <a:defRPr/>
            </a:pPr>
            <a:r>
              <a:rPr lang="en-US" dirty="0"/>
              <a:t>The architect of the iconic Sydney Opera House was the Dane </a:t>
            </a:r>
            <a:r>
              <a:rPr lang="en-US" dirty="0" err="1"/>
              <a:t>Jørn</a:t>
            </a:r>
            <a:r>
              <a:rPr lang="en-US" dirty="0"/>
              <a:t> </a:t>
            </a:r>
            <a:r>
              <a:rPr lang="en-US" dirty="0" err="1"/>
              <a:t>Utzon</a:t>
            </a:r>
            <a:r>
              <a:rPr lang="en-US" dirty="0"/>
              <a:t> (1918-2008). In 2007, he became only the second person to have his work </a:t>
            </a:r>
            <a:r>
              <a:rPr lang="en-US" dirty="0" err="1"/>
              <a:t>recognised</a:t>
            </a:r>
            <a:r>
              <a:rPr lang="en-US" dirty="0"/>
              <a:t> as a World Heritage Site while he was still </a:t>
            </a:r>
            <a:r>
              <a:rPr lang="en-US" dirty="0" smtClean="0"/>
              <a:t>alive</a:t>
            </a:r>
            <a:endParaRPr lang="uk-UA" dirty="0"/>
          </a:p>
        </p:txBody>
      </p:sp>
      <p:pic>
        <p:nvPicPr>
          <p:cNvPr id="21507"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 y="787400"/>
            <a:ext cx="61769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0050" y="328613"/>
            <a:ext cx="4530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8613" y="4954588"/>
            <a:ext cx="9144000" cy="1143000"/>
          </a:xfrm>
        </p:spPr>
        <p:txBody>
          <a:bodyPr>
            <a:normAutofit fontScale="90000"/>
          </a:bodyPr>
          <a:lstStyle/>
          <a:p>
            <a:pPr algn="ctr" fontAlgn="auto">
              <a:spcAft>
                <a:spcPts val="0"/>
              </a:spcAft>
              <a:defRPr/>
            </a:pPr>
            <a:r>
              <a:rPr lang="en-US" dirty="0"/>
              <a:t>In 1989, Denmark became the first country to </a:t>
            </a:r>
            <a:r>
              <a:rPr lang="en-US" dirty="0" err="1"/>
              <a:t>legalise</a:t>
            </a:r>
            <a:r>
              <a:rPr lang="en-US" dirty="0"/>
              <a:t> same-sex unions (although same-sex marriage was not granted until 2012</a:t>
            </a:r>
            <a:r>
              <a:rPr lang="en-US" dirty="0" smtClean="0"/>
              <a:t>)</a:t>
            </a:r>
            <a:endParaRPr lang="uk-UA" dirty="0"/>
          </a:p>
        </p:txBody>
      </p:sp>
      <p:pic>
        <p:nvPicPr>
          <p:cNvPr id="22531"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71475"/>
            <a:ext cx="56578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200" y="1600200"/>
            <a:ext cx="10515600" cy="2239963"/>
          </a:xfrm>
        </p:spPr>
        <p:txBody>
          <a:bodyPr/>
          <a:lstStyle/>
          <a:p>
            <a:pPr fontAlgn="auto">
              <a:spcAft>
                <a:spcPts val="0"/>
              </a:spcAft>
              <a:defRPr/>
            </a:pPr>
            <a:r>
              <a:rPr lang="de-DE" b="1" dirty="0"/>
              <a:t>Business &amp; </a:t>
            </a:r>
            <a:r>
              <a:rPr lang="de-DE" b="1" dirty="0" smtClean="0"/>
              <a:t>Economy</a:t>
            </a:r>
            <a:endParaRPr lang="uk-UA"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3025" y="4965700"/>
            <a:ext cx="9144000" cy="1143000"/>
          </a:xfrm>
        </p:spPr>
        <p:txBody>
          <a:bodyPr/>
          <a:lstStyle/>
          <a:p>
            <a:pPr algn="ctr" fontAlgn="auto">
              <a:spcAft>
                <a:spcPts val="0"/>
              </a:spcAft>
              <a:defRPr/>
            </a:pPr>
            <a:r>
              <a:rPr lang="en-US" dirty="0"/>
              <a:t>Denmark has the highest employment rate in Europe (75</a:t>
            </a:r>
            <a:r>
              <a:rPr lang="en-US" dirty="0" smtClean="0"/>
              <a:t>%)</a:t>
            </a:r>
            <a:endParaRPr lang="uk-UA" dirty="0"/>
          </a:p>
        </p:txBody>
      </p:sp>
      <p:pic>
        <p:nvPicPr>
          <p:cNvPr id="24579" name="Picture 2" descr="http://www.worktrotter.dk/info/denmark-presentations-danmark-opla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246063"/>
            <a:ext cx="708025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3025" y="5422900"/>
            <a:ext cx="9144000" cy="1143000"/>
          </a:xfrm>
        </p:spPr>
        <p:txBody>
          <a:bodyPr>
            <a:normAutofit fontScale="90000"/>
          </a:bodyPr>
          <a:lstStyle/>
          <a:p>
            <a:pPr algn="ctr" fontAlgn="auto">
              <a:spcAft>
                <a:spcPts val="0"/>
              </a:spcAft>
              <a:defRPr/>
            </a:pPr>
            <a:r>
              <a:rPr lang="en-US" dirty="0"/>
              <a:t>In 2012 Denmark enjoyed the 2nd highest nominal GDP per capita in the European </a:t>
            </a:r>
            <a:r>
              <a:rPr lang="en-US" dirty="0" smtClean="0"/>
              <a:t>Union. At </a:t>
            </a:r>
            <a:r>
              <a:rPr lang="en-US" dirty="0"/>
              <a:t>purchasing power parity (PPP), Denmark was ranked in 8th position within the EU.</a:t>
            </a:r>
            <a:endParaRPr lang="uk-UA" dirty="0"/>
          </a:p>
        </p:txBody>
      </p:sp>
      <p:pic>
        <p:nvPicPr>
          <p:cNvPr id="25603" name="Picture 2" descr="http://funwithbrazilianportuguese.com/wp-content/uploads/2014/09/shopp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75" y="309563"/>
            <a:ext cx="48799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7438" y="5199063"/>
            <a:ext cx="9144000" cy="1143000"/>
          </a:xfrm>
        </p:spPr>
        <p:txBody>
          <a:bodyPr/>
          <a:lstStyle/>
          <a:p>
            <a:pPr algn="ctr" fontAlgn="auto">
              <a:spcAft>
                <a:spcPts val="0"/>
              </a:spcAft>
              <a:defRPr/>
            </a:pPr>
            <a:r>
              <a:rPr lang="en-US" dirty="0"/>
              <a:t>The world famous building toys Lego are from </a:t>
            </a:r>
            <a:r>
              <a:rPr lang="en-US" dirty="0" smtClean="0"/>
              <a:t>Denmark</a:t>
            </a:r>
            <a:endParaRPr lang="uk-UA" dirty="0"/>
          </a:p>
        </p:txBody>
      </p:sp>
      <p:pic>
        <p:nvPicPr>
          <p:cNvPr id="26627" name="Picture 2" descr="http://www.marchoftherobots.com/wp-content/uploads/2014/05/Le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3" y="138113"/>
            <a:ext cx="743585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888" y="5146675"/>
            <a:ext cx="9144000" cy="1143000"/>
          </a:xfrm>
        </p:spPr>
        <p:txBody>
          <a:bodyPr/>
          <a:lstStyle/>
          <a:p>
            <a:pPr algn="ctr" fontAlgn="auto">
              <a:spcAft>
                <a:spcPts val="0"/>
              </a:spcAft>
              <a:defRPr/>
            </a:pPr>
            <a:r>
              <a:rPr lang="en-US" dirty="0"/>
              <a:t>Carlsberg and </a:t>
            </a:r>
            <a:r>
              <a:rPr lang="en-US" dirty="0" err="1"/>
              <a:t>Tuborg</a:t>
            </a:r>
            <a:r>
              <a:rPr lang="en-US" dirty="0"/>
              <a:t> are two of the most famous Danish beer </a:t>
            </a:r>
            <a:r>
              <a:rPr lang="en-US" dirty="0" smtClean="0"/>
              <a:t>brands</a:t>
            </a:r>
            <a:endParaRPr lang="uk-UA" dirty="0"/>
          </a:p>
        </p:txBody>
      </p:sp>
      <p:pic>
        <p:nvPicPr>
          <p:cNvPr id="27651" name="Picture 2" descr="http://payload50.cargocollective.com/1/1/36970/3301809/matt_harris%20carlsberg%2003_92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676275"/>
            <a:ext cx="87630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200" y="1600200"/>
            <a:ext cx="10515600" cy="2239963"/>
          </a:xfrm>
        </p:spPr>
        <p:txBody>
          <a:bodyPr/>
          <a:lstStyle/>
          <a:p>
            <a:pPr fontAlgn="auto">
              <a:spcAft>
                <a:spcPts val="0"/>
              </a:spcAft>
              <a:defRPr/>
            </a:pPr>
            <a:r>
              <a:rPr lang="de-DE" b="1" dirty="0"/>
              <a:t>Land &amp; </a:t>
            </a:r>
            <a:r>
              <a:rPr lang="de-DE" b="1" dirty="0" smtClean="0"/>
              <a:t>People</a:t>
            </a:r>
            <a:endParaRPr lang="ru-RU"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200" y="1600200"/>
            <a:ext cx="10515600" cy="2239963"/>
          </a:xfrm>
        </p:spPr>
        <p:txBody>
          <a:bodyPr/>
          <a:lstStyle/>
          <a:p>
            <a:pPr fontAlgn="auto">
              <a:spcAft>
                <a:spcPts val="0"/>
              </a:spcAft>
              <a:defRPr/>
            </a:pPr>
            <a:r>
              <a:rPr lang="en-US" dirty="0" smtClean="0"/>
              <a:t>THANK YOU FOR YOUR ATTENTION!</a:t>
            </a:r>
            <a:endParaRPr lang="uk-UA"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3025" y="5178425"/>
            <a:ext cx="9144000" cy="1143000"/>
          </a:xfrm>
        </p:spPr>
        <p:txBody>
          <a:bodyPr>
            <a:normAutofit fontScale="90000"/>
          </a:bodyPr>
          <a:lstStyle/>
          <a:p>
            <a:pPr algn="ctr" fontAlgn="auto">
              <a:spcAft>
                <a:spcPts val="0"/>
              </a:spcAft>
              <a:defRPr/>
            </a:pPr>
            <a:r>
              <a:rPr lang="en-US" dirty="0"/>
              <a:t>According to the WHO (2002 stats), Danish women have the lowest incidence of obesity in the EU.</a:t>
            </a:r>
            <a:endParaRPr lang="uk-UA" dirty="0"/>
          </a:p>
        </p:txBody>
      </p:sp>
      <p:pic>
        <p:nvPicPr>
          <p:cNvPr id="11267"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303213"/>
            <a:ext cx="462597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5475" y="4614863"/>
            <a:ext cx="9144000" cy="1143000"/>
          </a:xfrm>
        </p:spPr>
        <p:txBody>
          <a:bodyPr/>
          <a:lstStyle/>
          <a:p>
            <a:pPr algn="ctr" fontAlgn="auto">
              <a:spcAft>
                <a:spcPts val="0"/>
              </a:spcAft>
              <a:defRPr/>
            </a:pPr>
            <a:r>
              <a:rPr lang="en-US" dirty="0"/>
              <a:t>Danish men marry the oldest of all Europeans - at 32 years old in average.</a:t>
            </a:r>
            <a:endParaRPr lang="uk-UA" dirty="0"/>
          </a:p>
        </p:txBody>
      </p:sp>
      <p:pic>
        <p:nvPicPr>
          <p:cNvPr id="12291" name="Picture 2" descr="http://massa-media.nl/wp-content/uploads/2013/10/danish-ma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919163"/>
            <a:ext cx="53625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9575" y="1004888"/>
            <a:ext cx="4457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2713" y="3890963"/>
            <a:ext cx="9317037" cy="2324100"/>
          </a:xfrm>
        </p:spPr>
        <p:txBody>
          <a:bodyPr>
            <a:normAutofit fontScale="90000"/>
          </a:bodyPr>
          <a:lstStyle/>
          <a:p>
            <a:pPr algn="ctr" fontAlgn="auto">
              <a:spcAft>
                <a:spcPts val="0"/>
              </a:spcAft>
              <a:defRPr/>
            </a:pPr>
            <a:r>
              <a:rPr lang="en-US" dirty="0"/>
              <a:t>Separate studies have ranked Danish people as the happiest in the EU (2007 Cambridge University study), and happiest people in the world (2006 Leicester University study) or 2nd happiest in the world (World Database of Happiness 2000-2009).</a:t>
            </a:r>
            <a:endParaRPr lang="uk-UA" dirty="0"/>
          </a:p>
        </p:txBody>
      </p:sp>
      <p:pic>
        <p:nvPicPr>
          <p:cNvPr id="1331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82575"/>
            <a:ext cx="631507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388" y="4795838"/>
            <a:ext cx="9144000" cy="1143000"/>
          </a:xfrm>
        </p:spPr>
        <p:txBody>
          <a:bodyPr>
            <a:normAutofit fontScale="90000"/>
          </a:bodyPr>
          <a:lstStyle/>
          <a:p>
            <a:pPr algn="ctr" fontAlgn="auto">
              <a:spcAft>
                <a:spcPts val="0"/>
              </a:spcAft>
              <a:defRPr/>
            </a:pPr>
            <a:r>
              <a:rPr lang="en-US" dirty="0"/>
              <a:t>Danish people have the lowest income inequality in the world, with a </a:t>
            </a:r>
            <a:r>
              <a:rPr lang="en-US" dirty="0" err="1"/>
              <a:t>Gini</a:t>
            </a:r>
            <a:r>
              <a:rPr lang="en-US" dirty="0"/>
              <a:t> index of 24.7 in 1997.</a:t>
            </a:r>
            <a:endParaRPr lang="uk-UA" dirty="0"/>
          </a:p>
        </p:txBody>
      </p:sp>
      <p:pic>
        <p:nvPicPr>
          <p:cNvPr id="14339"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0"/>
            <a:ext cx="562133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2113" y="4922838"/>
            <a:ext cx="9144000" cy="1143000"/>
          </a:xfrm>
        </p:spPr>
        <p:txBody>
          <a:bodyPr>
            <a:normAutofit fontScale="90000"/>
          </a:bodyPr>
          <a:lstStyle/>
          <a:p>
            <a:pPr algn="ctr" fontAlgn="auto">
              <a:spcAft>
                <a:spcPts val="0"/>
              </a:spcAft>
              <a:defRPr/>
            </a:pPr>
            <a:r>
              <a:rPr lang="en-US" dirty="0"/>
              <a:t>The World Audit ranks Denmark as the world's most democratic and least corrupted country in 2008. It is also second for freedom of press.</a:t>
            </a:r>
            <a:endParaRPr lang="uk-UA" dirty="0"/>
          </a:p>
        </p:txBody>
      </p:sp>
      <p:pic>
        <p:nvPicPr>
          <p:cNvPr id="15363"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0100" y="111125"/>
            <a:ext cx="5788025"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938" y="4465638"/>
            <a:ext cx="10306050" cy="1898650"/>
          </a:xfrm>
        </p:spPr>
        <p:txBody>
          <a:bodyPr>
            <a:normAutofit fontScale="90000"/>
          </a:bodyPr>
          <a:lstStyle/>
          <a:p>
            <a:pPr algn="ctr" fontAlgn="auto">
              <a:spcAft>
                <a:spcPts val="0"/>
              </a:spcAft>
              <a:defRPr/>
            </a:pPr>
            <a:r>
              <a:rPr lang="en-US" dirty="0"/>
              <a:t>Denmark has had no less than 14 Nobel laureates, including 4 in Literature, 5 in Physiology or Medicine, and one Peace prize. With its population of about 5 million, it is one of the highest per capita ratio of any country in the world.</a:t>
            </a:r>
            <a:endParaRPr lang="uk-UA" dirty="0"/>
          </a:p>
        </p:txBody>
      </p:sp>
      <p:pic>
        <p:nvPicPr>
          <p:cNvPr id="16387" name="Рисунок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6963" y="638175"/>
            <a:ext cx="54260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2" descr="http://www.skeptical-science.com/wp-content/uploads/2014/10/Nobel-Prize.jpe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uk-UA"/>
          </a:p>
        </p:txBody>
      </p:sp>
      <p:pic>
        <p:nvPicPr>
          <p:cNvPr id="16389" name="Рисунок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938" y="168275"/>
            <a:ext cx="364331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200" y="1600200"/>
            <a:ext cx="10515600" cy="2239963"/>
          </a:xfrm>
        </p:spPr>
        <p:txBody>
          <a:bodyPr/>
          <a:lstStyle/>
          <a:p>
            <a:pPr fontAlgn="auto">
              <a:spcAft>
                <a:spcPts val="0"/>
              </a:spcAft>
              <a:defRPr/>
            </a:pPr>
            <a:r>
              <a:rPr lang="de-DE" b="1" dirty="0" err="1"/>
              <a:t>History</a:t>
            </a:r>
            <a:r>
              <a:rPr lang="de-DE" b="1" dirty="0"/>
              <a:t> &amp; </a:t>
            </a:r>
            <a:r>
              <a:rPr lang="de-DE" b="1" dirty="0" smtClean="0"/>
              <a:t>Culture</a:t>
            </a:r>
            <a:endParaRPr lang="ru-RU"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Health Fitness 16x9">
  <a:themeElements>
    <a:clrScheme name="Другая 3">
      <a:dk1>
        <a:sysClr val="windowText" lastClr="000000"/>
      </a:dk1>
      <a:lt1>
        <a:sysClr val="window" lastClr="FFFFFF"/>
      </a:lt1>
      <a:dk2>
        <a:srgbClr val="696464"/>
      </a:dk2>
      <a:lt2>
        <a:srgbClr val="E9E5DC"/>
      </a:lt2>
      <a:accent1>
        <a:srgbClr val="9B2D1F"/>
      </a:accent1>
      <a:accent2>
        <a:srgbClr val="EE0600"/>
      </a:accent2>
      <a:accent3>
        <a:srgbClr val="A28E6A"/>
      </a:accent3>
      <a:accent4>
        <a:srgbClr val="956251"/>
      </a:accent4>
      <a:accent5>
        <a:srgbClr val="918485"/>
      </a:accent5>
      <a:accent6>
        <a:srgbClr val="855D5D"/>
      </a:accent6>
      <a:hlink>
        <a:srgbClr val="CC9900"/>
      </a:hlink>
      <a:folHlink>
        <a:srgbClr val="96A9A9"/>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TS102922391</Template>
  <TotalTime>0</TotalTime>
  <Words>381</Words>
  <Application>Microsoft Office PowerPoint</Application>
  <PresentationFormat>Широкоэкранный</PresentationFormat>
  <Paragraphs>20</Paragraphs>
  <Slides>20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20</vt:i4>
      </vt:variant>
    </vt:vector>
  </HeadingPairs>
  <TitlesOfParts>
    <vt:vector size="24" baseType="lpstr">
      <vt:lpstr>Arial</vt:lpstr>
      <vt:lpstr>Calibri</vt:lpstr>
      <vt:lpstr>Calibri Light</vt:lpstr>
      <vt:lpstr>Health Fitness 16x9</vt:lpstr>
      <vt:lpstr>Facts about Denmark</vt:lpstr>
      <vt:lpstr>Land &amp; People</vt:lpstr>
      <vt:lpstr>According to the WHO (2002 stats), Danish women have the lowest incidence of obesity in the EU.</vt:lpstr>
      <vt:lpstr>Danish men marry the oldest of all Europeans - at 32 years old in average.</vt:lpstr>
      <vt:lpstr>Separate studies have ranked Danish people as the happiest in the EU (2007 Cambridge University study), and happiest people in the world (2006 Leicester University study) or 2nd happiest in the world (World Database of Happiness 2000-2009).</vt:lpstr>
      <vt:lpstr>Danish people have the lowest income inequality in the world, with a Gini index of 24.7 in 1997.</vt:lpstr>
      <vt:lpstr>The World Audit ranks Denmark as the world's most democratic and least corrupted country in 2008. It is also second for freedom of press.</vt:lpstr>
      <vt:lpstr>Denmark has had no less than 14 Nobel laureates, including 4 in Literature, 5 in Physiology or Medicine, and one Peace prize. With its population of about 5 million, it is one of the highest per capita ratio of any country in the world.</vt:lpstr>
      <vt:lpstr>History &amp; Culture</vt:lpstr>
      <vt:lpstr>Denmark is the homeland of the Germanic ethnicity and culture. The Franks, Burgundians, Jutes, and the Norses (Vikings) all trace their origin back to Denmark.</vt:lpstr>
      <vt:lpstr>The Danish royal family is probably the oldest uninterrupted European monarchy. Gorm the Old, the first king of the "official line", ruled from 934 C.E.</vt:lpstr>
      <vt:lpstr>The Danish prince Hamlet, the fictional character of William Shakespeare's famous play, was inspired by an old Danish myth of the Viking Prince Amled of Jutland</vt:lpstr>
      <vt:lpstr>The architect of the iconic Sydney Opera House was the Dane Jørn Utzon (1918-2008). In 2007, he became only the second person to have his work recognised as a World Heritage Site while he was still alive</vt:lpstr>
      <vt:lpstr>In 1989, Denmark became the first country to legalise same-sex unions (although same-sex marriage was not granted until 2012)</vt:lpstr>
      <vt:lpstr>Business &amp; Economy</vt:lpstr>
      <vt:lpstr>Denmark has the highest employment rate in Europe (75%)</vt:lpstr>
      <vt:lpstr>In 2012 Denmark enjoyed the 2nd highest nominal GDP per capita in the European Union. At purchasing power parity (PPP), Denmark was ranked in 8th position within the EU.</vt:lpstr>
      <vt:lpstr>The world famous building toys Lego are from Denmark</vt:lpstr>
      <vt:lpstr>Carlsberg and Tuborg are two of the most famous Danish beer brands</vt:lpstr>
      <vt:lpstr>THANK YOU FOR YOUR ATTENTION!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2014-11-05T17:03:49Z</dcterms:created>
  <dcterms:modified xsi:type="dcterms:W3CDTF">2015-04-25T19:28:29Z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TC029223919991</vt:lpwstr>
  </property>
</Properties>
</file>